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4"/>
    <p:sldMasterId id="2147483761" r:id="rId5"/>
    <p:sldMasterId id="2147483768" r:id="rId6"/>
  </p:sldMasterIdLst>
  <p:sldIdLst>
    <p:sldId id="263" r:id="rId7"/>
    <p:sldId id="273" r:id="rId8"/>
    <p:sldId id="270" r:id="rId9"/>
    <p:sldId id="267" r:id="rId10"/>
    <p:sldId id="276" r:id="rId11"/>
    <p:sldId id="274" r:id="rId12"/>
    <p:sldId id="272" r:id="rId13"/>
  </p:sldIdLst>
  <p:sldSz cx="12192000" cy="6858000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utinis stilius 2 – paryškinima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8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ma Klimašauskienė" userId="f53bd90e-03ea-480c-9a2a-a191a8939a8b" providerId="ADAL" clId="{E004CC99-0393-42D3-AD7F-876B5443EAB7}"/>
    <pc:docChg chg="custSel modSld">
      <pc:chgData name="Rima Klimašauskienė" userId="f53bd90e-03ea-480c-9a2a-a191a8939a8b" providerId="ADAL" clId="{E004CC99-0393-42D3-AD7F-876B5443EAB7}" dt="2023-02-14T08:27:16.628" v="45" actId="1076"/>
      <pc:docMkLst>
        <pc:docMk/>
      </pc:docMkLst>
      <pc:sldChg chg="modSp">
        <pc:chgData name="Rima Klimašauskienė" userId="f53bd90e-03ea-480c-9a2a-a191a8939a8b" providerId="ADAL" clId="{E004CC99-0393-42D3-AD7F-876B5443EAB7}" dt="2023-02-14T08:27:16.628" v="45" actId="1076"/>
        <pc:sldMkLst>
          <pc:docMk/>
          <pc:sldMk cId="1972465401" sldId="273"/>
        </pc:sldMkLst>
        <pc:spChg chg="mod">
          <ac:chgData name="Rima Klimašauskienė" userId="f53bd90e-03ea-480c-9a2a-a191a8939a8b" providerId="ADAL" clId="{E004CC99-0393-42D3-AD7F-876B5443EAB7}" dt="2023-02-14T08:27:16.628" v="45" actId="1076"/>
          <ac:spMkLst>
            <pc:docMk/>
            <pc:sldMk cId="1972465401" sldId="273"/>
            <ac:spMk id="3" creationId="{D739C9F5-8BF7-423A-9FC1-20AF298B6CE0}"/>
          </ac:spMkLst>
        </pc:spChg>
      </pc:sldChg>
      <pc:sldChg chg="modSp">
        <pc:chgData name="Rima Klimašauskienė" userId="f53bd90e-03ea-480c-9a2a-a191a8939a8b" providerId="ADAL" clId="{E004CC99-0393-42D3-AD7F-876B5443EAB7}" dt="2023-02-14T07:56:22.069" v="22" actId="20577"/>
        <pc:sldMkLst>
          <pc:docMk/>
          <pc:sldMk cId="715118431" sldId="274"/>
        </pc:sldMkLst>
        <pc:spChg chg="mod">
          <ac:chgData name="Rima Klimašauskienė" userId="f53bd90e-03ea-480c-9a2a-a191a8939a8b" providerId="ADAL" clId="{E004CC99-0393-42D3-AD7F-876B5443EAB7}" dt="2023-02-14T07:56:22.069" v="22" actId="20577"/>
          <ac:spMkLst>
            <pc:docMk/>
            <pc:sldMk cId="715118431" sldId="274"/>
            <ac:spMk id="6" creationId="{72F817A4-E321-4256-ACFA-45560B9CED9A}"/>
          </ac:spMkLst>
        </pc:spChg>
      </pc:sldChg>
      <pc:sldChg chg="modSp">
        <pc:chgData name="Rima Klimašauskienė" userId="f53bd90e-03ea-480c-9a2a-a191a8939a8b" providerId="ADAL" clId="{E004CC99-0393-42D3-AD7F-876B5443EAB7}" dt="2023-02-14T07:57:56.111" v="39" actId="5793"/>
        <pc:sldMkLst>
          <pc:docMk/>
          <pc:sldMk cId="1428028273" sldId="276"/>
        </pc:sldMkLst>
        <pc:spChg chg="mod">
          <ac:chgData name="Rima Klimašauskienė" userId="f53bd90e-03ea-480c-9a2a-a191a8939a8b" providerId="ADAL" clId="{E004CC99-0393-42D3-AD7F-876B5443EAB7}" dt="2023-02-14T07:57:56.111" v="39" actId="5793"/>
          <ac:spMkLst>
            <pc:docMk/>
            <pc:sldMk cId="1428028273" sldId="276"/>
            <ac:spMk id="5" creationId="{9D974C44-CE8C-4B44-8895-EBDC9066DC59}"/>
          </ac:spMkLst>
        </pc:spChg>
      </pc:sldChg>
    </pc:docChg>
  </pc:docChgLst>
  <pc:docChgLst>
    <pc:chgData name="Rima Klimašauskienė" userId="f53bd90e-03ea-480c-9a2a-a191a8939a8b" providerId="ADAL" clId="{7906C4D0-32EB-4420-9B7F-43E9ABA78682}"/>
    <pc:docChg chg="modSld">
      <pc:chgData name="Rima Klimašauskienė" userId="f53bd90e-03ea-480c-9a2a-a191a8939a8b" providerId="ADAL" clId="{7906C4D0-32EB-4420-9B7F-43E9ABA78682}" dt="2023-02-15T05:48:21.951" v="116" actId="20577"/>
      <pc:docMkLst>
        <pc:docMk/>
      </pc:docMkLst>
      <pc:sldChg chg="modSp">
        <pc:chgData name="Rima Klimašauskienė" userId="f53bd90e-03ea-480c-9a2a-a191a8939a8b" providerId="ADAL" clId="{7906C4D0-32EB-4420-9B7F-43E9ABA78682}" dt="2023-02-15T05:46:49.930" v="114" actId="20577"/>
        <pc:sldMkLst>
          <pc:docMk/>
          <pc:sldMk cId="715118431" sldId="274"/>
        </pc:sldMkLst>
        <pc:spChg chg="mod">
          <ac:chgData name="Rima Klimašauskienė" userId="f53bd90e-03ea-480c-9a2a-a191a8939a8b" providerId="ADAL" clId="{7906C4D0-32EB-4420-9B7F-43E9ABA78682}" dt="2023-02-15T05:46:49.930" v="114" actId="20577"/>
          <ac:spMkLst>
            <pc:docMk/>
            <pc:sldMk cId="715118431" sldId="274"/>
            <ac:spMk id="6" creationId="{72F817A4-E321-4256-ACFA-45560B9CED9A}"/>
          </ac:spMkLst>
        </pc:spChg>
      </pc:sldChg>
      <pc:sldChg chg="modSp">
        <pc:chgData name="Rima Klimašauskienė" userId="f53bd90e-03ea-480c-9a2a-a191a8939a8b" providerId="ADAL" clId="{7906C4D0-32EB-4420-9B7F-43E9ABA78682}" dt="2023-02-15T05:48:21.951" v="116" actId="20577"/>
        <pc:sldMkLst>
          <pc:docMk/>
          <pc:sldMk cId="1428028273" sldId="276"/>
        </pc:sldMkLst>
        <pc:spChg chg="mod">
          <ac:chgData name="Rima Klimašauskienė" userId="f53bd90e-03ea-480c-9a2a-a191a8939a8b" providerId="ADAL" clId="{7906C4D0-32EB-4420-9B7F-43E9ABA78682}" dt="2023-02-15T05:48:21.951" v="116" actId="20577"/>
          <ac:spMkLst>
            <pc:docMk/>
            <pc:sldMk cId="1428028273" sldId="276"/>
            <ac:spMk id="5" creationId="{9D974C44-CE8C-4B44-8895-EBDC9066DC59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cid:part3.E495B1AF.A7FB6828@nsa.smm.lt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rgbClr val="2E6B2B"/>
                </a:solidFill>
              </a:defRPr>
            </a:lvl1pPr>
          </a:lstStyle>
          <a:p>
            <a:r>
              <a:rPr lang="lt-LT"/>
              <a:t>Spustelėję redag. ruoš. pavad. stilių</a:t>
            </a:r>
            <a:endParaRPr lang="lt-L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2F6335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165" y="649287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2F6335"/>
                </a:solidFill>
              </a:defRPr>
            </a:lvl1pPr>
          </a:lstStyle>
          <a:p>
            <a:fld id="{861C8F04-00C4-4AD4-9844-1A8A07CD76A4}" type="datetimeFigureOut">
              <a:rPr lang="lt-LT" smtClean="0"/>
              <a:t>2023.02.15</a:t>
            </a:fld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11304" y="6097042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2F6335"/>
                </a:solidFill>
              </a:defRPr>
            </a:lvl1pPr>
          </a:lstStyle>
          <a:p>
            <a:endParaRPr lang="lt-LT"/>
          </a:p>
        </p:txBody>
      </p:sp>
      <p:pic>
        <p:nvPicPr>
          <p:cNvPr id="7" name="Picture 6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03" y="239713"/>
            <a:ext cx="24765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469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2F633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2F633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lt-L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2F633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lt-L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156520" y="6356350"/>
            <a:ext cx="2743200" cy="365125"/>
          </a:xfrm>
        </p:spPr>
        <p:txBody>
          <a:bodyPr/>
          <a:lstStyle/>
          <a:p>
            <a:fld id="{7030F489-3BE4-4394-B3A6-A281D9EB78C5}" type="slidenum">
              <a:rPr lang="lt-LT" smtClean="0"/>
              <a:pPr/>
              <a:t>‹#›</a:t>
            </a:fld>
            <a:endParaRPr lang="lt-LT"/>
          </a:p>
        </p:txBody>
      </p:sp>
      <p:pic>
        <p:nvPicPr>
          <p:cNvPr id="10" name="Picture 9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71" y="121180"/>
            <a:ext cx="1406950" cy="45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383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2800">
                <a:solidFill>
                  <a:srgbClr val="2F633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>
            <a:normAutofit/>
          </a:bodyPr>
          <a:lstStyle>
            <a:lvl1pPr>
              <a:defRPr sz="3200">
                <a:solidFill>
                  <a:srgbClr val="2F6335"/>
                </a:solidFill>
              </a:defRPr>
            </a:lvl1pPr>
            <a:lvl2pPr>
              <a:defRPr sz="3000"/>
            </a:lvl2pPr>
            <a:lvl3pPr>
              <a:defRPr sz="2800"/>
            </a:lvl3pPr>
            <a:lvl4pPr>
              <a:defRPr sz="26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lt-L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0168" y="6356350"/>
            <a:ext cx="2743200" cy="365125"/>
          </a:xfrm>
        </p:spPr>
        <p:txBody>
          <a:bodyPr/>
          <a:lstStyle>
            <a:lvl1pPr>
              <a:defRPr sz="1800">
                <a:solidFill>
                  <a:srgbClr val="2F6335"/>
                </a:solidFill>
              </a:defRPr>
            </a:lvl1pPr>
          </a:lstStyle>
          <a:p>
            <a:fld id="{7030F489-3BE4-4394-B3A6-A281D9EB78C5}" type="slidenum">
              <a:rPr lang="lt-LT" smtClean="0"/>
              <a:pPr/>
              <a:t>‹#›</a:t>
            </a:fld>
            <a:endParaRPr lang="lt-LT"/>
          </a:p>
        </p:txBody>
      </p:sp>
      <p:pic>
        <p:nvPicPr>
          <p:cNvPr id="8" name="Picture 7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71" y="121180"/>
            <a:ext cx="1406950" cy="45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278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2F6335"/>
                </a:solidFill>
              </a:defRPr>
            </a:lvl1pPr>
          </a:lstStyle>
          <a:p>
            <a:r>
              <a:rPr lang="lt-LT"/>
              <a:t>Spustelėję redag. ruoš. pavad. stilių</a:t>
            </a:r>
            <a:endParaRPr lang="lt-LT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lt-LT"/>
              <a:t>Spustelėkite piktogr. norėdami įtraukti pav.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83816" y="6356350"/>
            <a:ext cx="2743200" cy="365125"/>
          </a:xfrm>
        </p:spPr>
        <p:txBody>
          <a:bodyPr/>
          <a:lstStyle>
            <a:lvl1pPr>
              <a:defRPr sz="1800">
                <a:solidFill>
                  <a:srgbClr val="2F6335"/>
                </a:solidFill>
              </a:defRPr>
            </a:lvl1pPr>
          </a:lstStyle>
          <a:p>
            <a:fld id="{7030F489-3BE4-4394-B3A6-A281D9EB78C5}" type="slidenum">
              <a:rPr lang="lt-LT" smtClean="0"/>
              <a:pPr/>
              <a:t>‹#›</a:t>
            </a:fld>
            <a:endParaRPr lang="lt-LT"/>
          </a:p>
        </p:txBody>
      </p:sp>
      <p:pic>
        <p:nvPicPr>
          <p:cNvPr id="8" name="Picture 7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71" y="121180"/>
            <a:ext cx="1406950" cy="45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967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rgbClr val="2E6B2B"/>
                </a:solidFill>
              </a:defRPr>
            </a:lvl1pPr>
          </a:lstStyle>
          <a:p>
            <a:r>
              <a:rPr lang="lt-LT"/>
              <a:t>Spustelėję redag. ruoš. pavad. stilių</a:t>
            </a:r>
            <a:endParaRPr lang="lt-L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2F6335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165" y="649287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2F6335"/>
                </a:solidFill>
              </a:defRPr>
            </a:lvl1pPr>
          </a:lstStyle>
          <a:p>
            <a:fld id="{5DD6C911-8732-43D8-AC5B-CC49A5FFAD5E}" type="datetime1">
              <a:rPr lang="lt-LT" smtClean="0"/>
              <a:pPr/>
              <a:t>2023.02.15</a:t>
            </a:fld>
            <a:endParaRPr lang="lt-L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11304" y="6097042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2F6335"/>
                </a:solidFill>
              </a:defRPr>
            </a:lvl1pPr>
          </a:lstStyle>
          <a:p>
            <a:pPr algn="ctr"/>
            <a:r>
              <a:rPr lang="lt-LT" dirty="0"/>
              <a:t>Vilnius</a:t>
            </a:r>
          </a:p>
        </p:txBody>
      </p:sp>
      <p:pic>
        <p:nvPicPr>
          <p:cNvPr id="7" name="Picture 6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03" y="239713"/>
            <a:ext cx="24765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394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baseline="0">
                <a:solidFill>
                  <a:srgbClr val="2F6335"/>
                </a:solidFill>
              </a:defRPr>
            </a:lvl1pPr>
          </a:lstStyle>
          <a:p>
            <a:r>
              <a:rPr lang="lt-LT" b="1" dirty="0">
                <a:solidFill>
                  <a:srgbClr val="2F6335"/>
                </a:solidFill>
              </a:rPr>
              <a:t> </a:t>
            </a:r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lt-LT" dirty="0"/>
          </a:p>
        </p:txBody>
      </p:sp>
      <p:pic>
        <p:nvPicPr>
          <p:cNvPr id="7" name="Picture 6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71" y="121180"/>
            <a:ext cx="1406950" cy="45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156520" y="6356350"/>
            <a:ext cx="2743200" cy="365125"/>
          </a:xfrm>
        </p:spPr>
        <p:txBody>
          <a:bodyPr/>
          <a:lstStyle/>
          <a:p>
            <a:fld id="{7030F489-3BE4-4394-B3A6-A281D9EB78C5}" type="slidenum">
              <a:rPr lang="lt-LT" smtClean="0"/>
              <a:pPr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2346858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2F633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2F6335"/>
                </a:solidFill>
              </a:defRPr>
            </a:lvl1pPr>
          </a:lstStyle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lt-LT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2F6335"/>
                </a:solidFill>
              </a:defRPr>
            </a:lvl1pPr>
          </a:lstStyle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lt-L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97464" y="6356350"/>
            <a:ext cx="2743200" cy="365125"/>
          </a:xfrm>
        </p:spPr>
        <p:txBody>
          <a:bodyPr/>
          <a:lstStyle>
            <a:lvl1pPr>
              <a:defRPr sz="1800">
                <a:solidFill>
                  <a:srgbClr val="2F6335"/>
                </a:solidFill>
              </a:defRPr>
            </a:lvl1pPr>
          </a:lstStyle>
          <a:p>
            <a:fld id="{7030F489-3BE4-4394-B3A6-A281D9EB78C5}" type="slidenum">
              <a:rPr lang="lt-LT" smtClean="0"/>
              <a:pPr/>
              <a:t>‹#›</a:t>
            </a:fld>
            <a:endParaRPr lang="lt-LT"/>
          </a:p>
        </p:txBody>
      </p:sp>
      <p:pic>
        <p:nvPicPr>
          <p:cNvPr id="8" name="Picture 7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71" y="121180"/>
            <a:ext cx="1406950" cy="45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12299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2F633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2F633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lt-L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2F633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lt-L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156520" y="6356350"/>
            <a:ext cx="2743200" cy="365125"/>
          </a:xfrm>
        </p:spPr>
        <p:txBody>
          <a:bodyPr/>
          <a:lstStyle/>
          <a:p>
            <a:fld id="{7030F489-3BE4-4394-B3A6-A281D9EB78C5}" type="slidenum">
              <a:rPr lang="lt-LT" smtClean="0"/>
              <a:pPr/>
              <a:t>‹#›</a:t>
            </a:fld>
            <a:endParaRPr lang="lt-LT"/>
          </a:p>
        </p:txBody>
      </p:sp>
      <p:pic>
        <p:nvPicPr>
          <p:cNvPr id="10" name="Picture 9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71" y="121180"/>
            <a:ext cx="1406950" cy="45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5837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2800">
                <a:solidFill>
                  <a:srgbClr val="2F633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>
            <a:normAutofit/>
          </a:bodyPr>
          <a:lstStyle>
            <a:lvl1pPr>
              <a:defRPr sz="3200">
                <a:solidFill>
                  <a:srgbClr val="2F6335"/>
                </a:solidFill>
              </a:defRPr>
            </a:lvl1pPr>
            <a:lvl2pPr>
              <a:defRPr sz="3000"/>
            </a:lvl2pPr>
            <a:lvl3pPr>
              <a:defRPr sz="2800"/>
            </a:lvl3pPr>
            <a:lvl4pPr>
              <a:defRPr sz="26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lt-L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0168" y="6356350"/>
            <a:ext cx="2743200" cy="365125"/>
          </a:xfrm>
        </p:spPr>
        <p:txBody>
          <a:bodyPr/>
          <a:lstStyle>
            <a:lvl1pPr>
              <a:defRPr sz="1800">
                <a:solidFill>
                  <a:srgbClr val="2F6335"/>
                </a:solidFill>
              </a:defRPr>
            </a:lvl1pPr>
          </a:lstStyle>
          <a:p>
            <a:fld id="{7030F489-3BE4-4394-B3A6-A281D9EB78C5}" type="slidenum">
              <a:rPr lang="lt-LT" smtClean="0"/>
              <a:pPr/>
              <a:t>‹#›</a:t>
            </a:fld>
            <a:endParaRPr lang="lt-LT"/>
          </a:p>
        </p:txBody>
      </p:sp>
      <p:pic>
        <p:nvPicPr>
          <p:cNvPr id="8" name="Picture 7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71" y="121180"/>
            <a:ext cx="1406950" cy="45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075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2F6335"/>
                </a:solidFill>
              </a:defRPr>
            </a:lvl1pPr>
          </a:lstStyle>
          <a:p>
            <a:r>
              <a:rPr lang="lt-LT"/>
              <a:t>Spustelėję redag. ruoš. pavad. stilių</a:t>
            </a:r>
            <a:endParaRPr lang="lt-LT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lt-LT"/>
              <a:t>Spustelėkite piktogr. norėdami įtraukti pav.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83816" y="6356350"/>
            <a:ext cx="2743200" cy="365125"/>
          </a:xfrm>
        </p:spPr>
        <p:txBody>
          <a:bodyPr/>
          <a:lstStyle>
            <a:lvl1pPr>
              <a:defRPr sz="1800">
                <a:solidFill>
                  <a:srgbClr val="2F6335"/>
                </a:solidFill>
              </a:defRPr>
            </a:lvl1pPr>
          </a:lstStyle>
          <a:p>
            <a:fld id="{7030F489-3BE4-4394-B3A6-A281D9EB78C5}" type="slidenum">
              <a:rPr lang="lt-LT" smtClean="0"/>
              <a:pPr/>
              <a:t>‹#›</a:t>
            </a:fld>
            <a:endParaRPr lang="lt-LT"/>
          </a:p>
        </p:txBody>
      </p:sp>
      <p:pic>
        <p:nvPicPr>
          <p:cNvPr id="8" name="Picture 7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71" y="121180"/>
            <a:ext cx="1406950" cy="45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3223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baseline="0">
                <a:solidFill>
                  <a:srgbClr val="2F6335"/>
                </a:solidFill>
              </a:defRPr>
            </a:lvl1pPr>
          </a:lstStyle>
          <a:p>
            <a:r>
              <a:rPr lang="lt-LT" b="1" dirty="0">
                <a:solidFill>
                  <a:srgbClr val="2F6335"/>
                </a:solidFill>
              </a:rPr>
              <a:t> </a:t>
            </a:r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lt-LT" dirty="0"/>
          </a:p>
        </p:txBody>
      </p:sp>
      <p:pic>
        <p:nvPicPr>
          <p:cNvPr id="7" name="Picture 6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6850" y="365125"/>
            <a:ext cx="1406950" cy="45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156520" y="6356350"/>
            <a:ext cx="2743200" cy="365125"/>
          </a:xfrm>
        </p:spPr>
        <p:txBody>
          <a:bodyPr/>
          <a:lstStyle/>
          <a:p>
            <a:fld id="{9A502320-57AF-443F-9D5E-CED81A7CB4CC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602035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2F633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2F6335"/>
                </a:solidFill>
              </a:defRPr>
            </a:lvl1pPr>
          </a:lstStyle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lt-LT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2F6335"/>
                </a:solidFill>
              </a:defRPr>
            </a:lvl1pPr>
          </a:lstStyle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lt-L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97464" y="6356350"/>
            <a:ext cx="2743200" cy="365125"/>
          </a:xfrm>
        </p:spPr>
        <p:txBody>
          <a:bodyPr/>
          <a:lstStyle>
            <a:lvl1pPr>
              <a:defRPr sz="1800">
                <a:solidFill>
                  <a:srgbClr val="2F6335"/>
                </a:solidFill>
              </a:defRPr>
            </a:lvl1pPr>
          </a:lstStyle>
          <a:p>
            <a:fld id="{9A502320-57AF-443F-9D5E-CED81A7CB4CC}" type="slidenum">
              <a:rPr lang="lt-LT" smtClean="0"/>
              <a:t>‹#›</a:t>
            </a:fld>
            <a:endParaRPr lang="lt-LT"/>
          </a:p>
        </p:txBody>
      </p:sp>
      <p:pic>
        <p:nvPicPr>
          <p:cNvPr id="8" name="Picture 7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5589" y="434036"/>
            <a:ext cx="1406950" cy="45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197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2F633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2F633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lt-L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rgbClr val="2F633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lt-L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156520" y="6356350"/>
            <a:ext cx="2743200" cy="365125"/>
          </a:xfrm>
        </p:spPr>
        <p:txBody>
          <a:bodyPr/>
          <a:lstStyle/>
          <a:p>
            <a:fld id="{9A502320-57AF-443F-9D5E-CED81A7CB4CC}" type="slidenum">
              <a:rPr lang="lt-LT" smtClean="0"/>
              <a:t>‹#›</a:t>
            </a:fld>
            <a:endParaRPr lang="lt-LT"/>
          </a:p>
        </p:txBody>
      </p:sp>
      <p:pic>
        <p:nvPicPr>
          <p:cNvPr id="10" name="Picture 9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71" y="121180"/>
            <a:ext cx="1406950" cy="45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1302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2800">
                <a:solidFill>
                  <a:srgbClr val="2F633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>
            <a:normAutofit/>
          </a:bodyPr>
          <a:lstStyle>
            <a:lvl1pPr>
              <a:defRPr sz="3200">
                <a:solidFill>
                  <a:srgbClr val="2F6335"/>
                </a:solidFill>
              </a:defRPr>
            </a:lvl1pPr>
            <a:lvl2pPr>
              <a:defRPr sz="3000"/>
            </a:lvl2pPr>
            <a:lvl3pPr>
              <a:defRPr sz="2800"/>
            </a:lvl3pPr>
            <a:lvl4pPr>
              <a:defRPr sz="26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lt-LT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0168" y="6356350"/>
            <a:ext cx="2743200" cy="365125"/>
          </a:xfrm>
        </p:spPr>
        <p:txBody>
          <a:bodyPr/>
          <a:lstStyle>
            <a:lvl1pPr>
              <a:defRPr sz="1800">
                <a:solidFill>
                  <a:srgbClr val="2F6335"/>
                </a:solidFill>
              </a:defRPr>
            </a:lvl1pPr>
          </a:lstStyle>
          <a:p>
            <a:fld id="{9A502320-57AF-443F-9D5E-CED81A7CB4CC}" type="slidenum">
              <a:rPr lang="lt-LT" smtClean="0"/>
              <a:t>‹#›</a:t>
            </a:fld>
            <a:endParaRPr lang="lt-LT"/>
          </a:p>
        </p:txBody>
      </p:sp>
      <p:pic>
        <p:nvPicPr>
          <p:cNvPr id="8" name="Picture 7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71" y="121180"/>
            <a:ext cx="1406950" cy="45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936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2F6335"/>
                </a:solidFill>
              </a:defRPr>
            </a:lvl1pPr>
          </a:lstStyle>
          <a:p>
            <a:r>
              <a:rPr lang="lt-LT"/>
              <a:t>Spustelėję redag. ruoš. pavad. stilių</a:t>
            </a:r>
            <a:endParaRPr lang="lt-LT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lt-LT"/>
              <a:t>Spustelėkite piktogr. norėdami įtraukti pav.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83816" y="6356350"/>
            <a:ext cx="2743200" cy="365125"/>
          </a:xfrm>
        </p:spPr>
        <p:txBody>
          <a:bodyPr/>
          <a:lstStyle>
            <a:lvl1pPr>
              <a:defRPr sz="1800">
                <a:solidFill>
                  <a:srgbClr val="2F6335"/>
                </a:solidFill>
              </a:defRPr>
            </a:lvl1pPr>
          </a:lstStyle>
          <a:p>
            <a:fld id="{9A502320-57AF-443F-9D5E-CED81A7CB4CC}" type="slidenum">
              <a:rPr lang="lt-LT" smtClean="0"/>
              <a:t>‹#›</a:t>
            </a:fld>
            <a:endParaRPr lang="lt-LT"/>
          </a:p>
        </p:txBody>
      </p:sp>
      <p:pic>
        <p:nvPicPr>
          <p:cNvPr id="8" name="Picture 7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71" y="121180"/>
            <a:ext cx="1406950" cy="45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009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rgbClr val="2E6B2B"/>
                </a:solidFill>
              </a:defRPr>
            </a:lvl1pPr>
          </a:lstStyle>
          <a:p>
            <a:r>
              <a:rPr lang="lt-LT"/>
              <a:t>Spustelėję redag. ruoš. pavad. stilių</a:t>
            </a:r>
            <a:endParaRPr lang="lt-L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2F6335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Redaguoti šablono teksto stilius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14165" y="649287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2F6335"/>
                </a:solidFill>
              </a:defRPr>
            </a:lvl1pPr>
          </a:lstStyle>
          <a:p>
            <a:fld id="{5DD6C911-8732-43D8-AC5B-CC49A5FFAD5E}" type="datetime1">
              <a:rPr lang="lt-LT" smtClean="0"/>
              <a:pPr/>
              <a:t>2023.02.15</a:t>
            </a:fld>
            <a:endParaRPr lang="lt-L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11304" y="6097042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2F6335"/>
                </a:solidFill>
              </a:defRPr>
            </a:lvl1pPr>
          </a:lstStyle>
          <a:p>
            <a:pPr algn="ctr"/>
            <a:r>
              <a:rPr lang="lt-LT" dirty="0"/>
              <a:t>Vilnius</a:t>
            </a:r>
          </a:p>
        </p:txBody>
      </p:sp>
      <p:pic>
        <p:nvPicPr>
          <p:cNvPr id="7" name="Picture 6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03" y="239713"/>
            <a:ext cx="24765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7933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baseline="0">
                <a:solidFill>
                  <a:srgbClr val="2F6335"/>
                </a:solidFill>
              </a:defRPr>
            </a:lvl1pPr>
          </a:lstStyle>
          <a:p>
            <a:r>
              <a:rPr lang="lt-LT" b="1" dirty="0">
                <a:solidFill>
                  <a:srgbClr val="2F6335"/>
                </a:solidFill>
              </a:rPr>
              <a:t> </a:t>
            </a:r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lt-LT" dirty="0"/>
          </a:p>
        </p:txBody>
      </p:sp>
      <p:pic>
        <p:nvPicPr>
          <p:cNvPr id="7" name="Picture 6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71" y="121180"/>
            <a:ext cx="1406950" cy="45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156520" y="6356350"/>
            <a:ext cx="2743200" cy="365125"/>
          </a:xfrm>
        </p:spPr>
        <p:txBody>
          <a:bodyPr/>
          <a:lstStyle/>
          <a:p>
            <a:fld id="{7030F489-3BE4-4394-B3A6-A281D9EB78C5}" type="slidenum">
              <a:rPr lang="lt-LT" smtClean="0"/>
              <a:pPr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634607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2F633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lt-LT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2F6335"/>
                </a:solidFill>
              </a:defRPr>
            </a:lvl1pPr>
          </a:lstStyle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lt-LT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2F6335"/>
                </a:solidFill>
              </a:defRPr>
            </a:lvl1pPr>
          </a:lstStyle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lt-L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97464" y="6356350"/>
            <a:ext cx="2743200" cy="365125"/>
          </a:xfrm>
        </p:spPr>
        <p:txBody>
          <a:bodyPr/>
          <a:lstStyle>
            <a:lvl1pPr>
              <a:defRPr sz="1800">
                <a:solidFill>
                  <a:srgbClr val="2F6335"/>
                </a:solidFill>
              </a:defRPr>
            </a:lvl1pPr>
          </a:lstStyle>
          <a:p>
            <a:fld id="{7030F489-3BE4-4394-B3A6-A281D9EB78C5}" type="slidenum">
              <a:rPr lang="lt-LT" smtClean="0"/>
              <a:pPr/>
              <a:t>‹#›</a:t>
            </a:fld>
            <a:endParaRPr lang="lt-LT"/>
          </a:p>
        </p:txBody>
      </p:sp>
      <p:pic>
        <p:nvPicPr>
          <p:cNvPr id="8" name="Picture 7" descr="cid:part3.E495B1AF.A7FB6828@nsa.smm.lt">
            <a:extLst>
              <a:ext uri="{FF2B5EF4-FFF2-40B4-BE49-F238E27FC236}">
                <a16:creationId xmlns:a16="http://schemas.microsoft.com/office/drawing/2014/main" xmlns="" id="{C38DDABB-6A6B-8541-B987-040EB01423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71" y="121180"/>
            <a:ext cx="1406950" cy="45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614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redag. ruoš. pavad. stilių</a:t>
            </a:r>
            <a:endParaRPr lang="lt-L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2F6335"/>
                </a:solidFill>
              </a:defRPr>
            </a:lvl1pPr>
          </a:lstStyle>
          <a:p>
            <a:fld id="{9A502320-57AF-443F-9D5E-CED81A7CB4CC}" type="slidenum">
              <a:rPr lang="lt-LT" smtClean="0"/>
              <a:t>‹#›</a:t>
            </a:fld>
            <a:endParaRPr lang="lt-LT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0" y="-1"/>
          <a:ext cx="279400" cy="6858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858001">
                <a:tc>
                  <a:txBody>
                    <a:bodyPr/>
                    <a:lstStyle/>
                    <a:p>
                      <a:endParaRPr lang="lt-LT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4468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2F6335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redag. ruoš. pavad. stilių</a:t>
            </a:r>
            <a:endParaRPr lang="lt-L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2F6335"/>
                </a:solidFill>
              </a:defRPr>
            </a:lvl1pPr>
          </a:lstStyle>
          <a:p>
            <a:fld id="{7030F489-3BE4-4394-B3A6-A281D9EB78C5}" type="slidenum">
              <a:rPr lang="lt-LT" smtClean="0"/>
              <a:pPr/>
              <a:t>‹#›</a:t>
            </a:fld>
            <a:endParaRPr lang="lt-LT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0" y="-1"/>
          <a:ext cx="279400" cy="6858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858001">
                <a:tc>
                  <a:txBody>
                    <a:bodyPr/>
                    <a:lstStyle/>
                    <a:p>
                      <a:endParaRPr lang="lt-LT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019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2F6335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redag. ruoš. pavad. stilių</a:t>
            </a:r>
            <a:endParaRPr lang="lt-L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rgbClr val="2F6335"/>
                </a:solidFill>
              </a:defRPr>
            </a:lvl1pPr>
          </a:lstStyle>
          <a:p>
            <a:fld id="{7030F489-3BE4-4394-B3A6-A281D9EB78C5}" type="slidenum">
              <a:rPr lang="lt-LT" smtClean="0"/>
              <a:pPr/>
              <a:t>‹#›</a:t>
            </a:fld>
            <a:endParaRPr lang="lt-LT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0" y="-1"/>
          <a:ext cx="279400" cy="6858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858001">
                <a:tc>
                  <a:txBody>
                    <a:bodyPr/>
                    <a:lstStyle/>
                    <a:p>
                      <a:endParaRPr lang="lt-LT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5674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2F6335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Excel_Worksheet2.xls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1.xls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vadinimas 1"/>
          <p:cNvSpPr txBox="1">
            <a:spLocks/>
          </p:cNvSpPr>
          <p:nvPr/>
        </p:nvSpPr>
        <p:spPr>
          <a:xfrm>
            <a:off x="981353" y="1482012"/>
            <a:ext cx="10999365" cy="186273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>
                <a:solidFill>
                  <a:srgbClr val="2E6B2B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lt-LT" dirty="0">
              <a:solidFill>
                <a:srgbClr val="006B3E"/>
              </a:solidFill>
            </a:endParaRPr>
          </a:p>
        </p:txBody>
      </p:sp>
      <p:sp>
        <p:nvSpPr>
          <p:cNvPr id="5" name="Stačiakampis 4">
            <a:extLst>
              <a:ext uri="{FF2B5EF4-FFF2-40B4-BE49-F238E27FC236}">
                <a16:creationId xmlns:a16="http://schemas.microsoft.com/office/drawing/2014/main" xmlns="" id="{64E5E766-160E-413C-9EA6-C81D4DD64E36}"/>
              </a:ext>
            </a:extLst>
          </p:cNvPr>
          <p:cNvSpPr/>
          <p:nvPr/>
        </p:nvSpPr>
        <p:spPr>
          <a:xfrm>
            <a:off x="1489166" y="932208"/>
            <a:ext cx="99933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lt-LT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lt-LT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lt-LT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lt-LT" sz="3600" b="1" dirty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2023 m. VBE kandidatų darbų vertintojų registracijai pasibaigus</a:t>
            </a:r>
          </a:p>
          <a:p>
            <a:endParaRPr lang="lt-LT" sz="3200" b="1" dirty="0">
              <a:solidFill>
                <a:schemeClr val="accent6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endParaRPr lang="lt-LT" sz="3200" b="1" dirty="0">
              <a:solidFill>
                <a:schemeClr val="accent6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endParaRPr lang="lt-LT" sz="3200" b="1" dirty="0">
              <a:solidFill>
                <a:schemeClr val="accent6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ctr"/>
            <a:r>
              <a:rPr lang="lt-LT" sz="3200" b="1" dirty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                               </a:t>
            </a:r>
            <a:r>
              <a:rPr lang="lt-LT" sz="2000" b="1" dirty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Stebėsenos ir vertinimo departamento</a:t>
            </a:r>
          </a:p>
          <a:p>
            <a:pPr algn="r"/>
            <a:r>
              <a:rPr lang="lt-LT" sz="2000" b="1" dirty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                   Pasiekimų patikrinimo administravimo skyriaus metodininkė </a:t>
            </a:r>
          </a:p>
          <a:p>
            <a:pPr algn="ctr"/>
            <a:r>
              <a:rPr lang="lt-LT" sz="2000" b="1" dirty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                                                    Rima </a:t>
            </a:r>
            <a:r>
              <a:rPr lang="lt-LT" sz="2000" b="1" dirty="0" err="1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Klimašauskienė</a:t>
            </a:r>
            <a:r>
              <a:rPr lang="lt-LT" sz="2000" b="1" dirty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2758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veikslėlis 5">
            <a:extLst>
              <a:ext uri="{FF2B5EF4-FFF2-40B4-BE49-F238E27FC236}">
                <a16:creationId xmlns:a16="http://schemas.microsoft.com/office/drawing/2014/main" xmlns="" id="{4A11A9E1-E878-4DAC-8D56-EC45D51E0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311" y="1209822"/>
            <a:ext cx="10760373" cy="5273497"/>
          </a:xfrm>
          <a:prstGeom prst="rect">
            <a:avLst/>
          </a:prstGeom>
        </p:spPr>
      </p:pic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xmlns="" id="{D739C9F5-8BF7-423A-9FC1-20AF298B6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45058" y="389598"/>
            <a:ext cx="8266626" cy="623592"/>
          </a:xfrm>
        </p:spPr>
        <p:txBody>
          <a:bodyPr>
            <a:normAutofit/>
          </a:bodyPr>
          <a:lstStyle/>
          <a:p>
            <a:r>
              <a:rPr lang="lt-LT" sz="2800" b="1" dirty="0"/>
              <a:t>2023 m. laikyti VBE užsiregistravę 27479 kandidatai</a:t>
            </a:r>
          </a:p>
        </p:txBody>
      </p:sp>
    </p:spTree>
    <p:extLst>
      <p:ext uri="{BB962C8B-B14F-4D97-AF65-F5344CB8AC3E}">
        <p14:creationId xmlns:p14="http://schemas.microsoft.com/office/powerpoint/2010/main" val="1972465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xmlns="" id="{CF1C48FA-1F75-46BB-8163-ED84BEF77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78302"/>
            <a:ext cx="10978662" cy="6020973"/>
          </a:xfrm>
        </p:spPr>
        <p:txBody>
          <a:bodyPr/>
          <a:lstStyle/>
          <a:p>
            <a:pPr marL="0" indent="0" algn="just">
              <a:buNone/>
            </a:pPr>
            <a:r>
              <a:rPr lang="lt-LT" b="1" dirty="0"/>
              <a:t>2023 m. sausio 24–vasario 13 dienomis </a:t>
            </a:r>
            <a:r>
              <a:rPr lang="lt-LT" dirty="0"/>
              <a:t>vyko VBE kandidatų darbų vertintojų registracija duomenų perdavimo sistemoje KELTAS</a:t>
            </a:r>
          </a:p>
          <a:p>
            <a:pPr marL="0" indent="0" algn="just">
              <a:buNone/>
            </a:pPr>
            <a:r>
              <a:rPr lang="lt-LT" dirty="0"/>
              <a:t>                          </a:t>
            </a:r>
          </a:p>
          <a:p>
            <a:pPr marL="0" indent="0" algn="just">
              <a:buNone/>
            </a:pPr>
            <a:r>
              <a:rPr lang="lt-LT" dirty="0"/>
              <a:t>       </a:t>
            </a:r>
          </a:p>
          <a:p>
            <a:endParaRPr lang="lt-LT" dirty="0"/>
          </a:p>
        </p:txBody>
      </p:sp>
      <p:graphicFrame>
        <p:nvGraphicFramePr>
          <p:cNvPr id="20" name="Lentelė 19">
            <a:extLst>
              <a:ext uri="{FF2B5EF4-FFF2-40B4-BE49-F238E27FC236}">
                <a16:creationId xmlns:a16="http://schemas.microsoft.com/office/drawing/2014/main" xmlns="" id="{5D9FFA68-5F18-4EB9-A01A-9DF5E06904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343991"/>
              </p:ext>
            </p:extLst>
          </p:nvPr>
        </p:nvGraphicFramePr>
        <p:xfrm>
          <a:off x="1826455" y="1382008"/>
          <a:ext cx="9527344" cy="5298186"/>
        </p:xfrm>
        <a:graphic>
          <a:graphicData uri="http://schemas.openxmlformats.org/drawingml/2006/table">
            <a:tbl>
              <a:tblPr firstRow="1" firstCol="1" bandRow="1"/>
              <a:tblGrid>
                <a:gridCol w="4873085">
                  <a:extLst>
                    <a:ext uri="{9D8B030D-6E8A-4147-A177-3AD203B41FA5}">
                      <a16:colId xmlns:a16="http://schemas.microsoft.com/office/drawing/2014/main" xmlns="" val="3233586480"/>
                    </a:ext>
                  </a:extLst>
                </a:gridCol>
                <a:gridCol w="2027239">
                  <a:extLst>
                    <a:ext uri="{9D8B030D-6E8A-4147-A177-3AD203B41FA5}">
                      <a16:colId xmlns:a16="http://schemas.microsoft.com/office/drawing/2014/main" xmlns="" val="427571996"/>
                    </a:ext>
                  </a:extLst>
                </a:gridCol>
                <a:gridCol w="2627020">
                  <a:extLst>
                    <a:ext uri="{9D8B030D-6E8A-4147-A177-3AD203B41FA5}">
                      <a16:colId xmlns:a16="http://schemas.microsoft.com/office/drawing/2014/main" xmlns="" val="1730116003"/>
                    </a:ext>
                  </a:extLst>
                </a:gridCol>
              </a:tblGrid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Dalykas </a:t>
                      </a:r>
                      <a:endParaRPr lang="lt-L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Poreikis 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Užsiregistravo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44133884"/>
                  </a:ext>
                </a:extLst>
              </a:tr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Užsienio klb. (anglų) kalbėjimo dalis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942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912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979289"/>
                  </a:ext>
                </a:extLst>
              </a:tr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Užsienio </a:t>
                      </a:r>
                      <a:r>
                        <a:rPr lang="lt-LT" sz="2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klb</a:t>
                      </a:r>
                      <a:r>
                        <a:rPr lang="lt-L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. (rusų) kalbėjimo dalis</a:t>
                      </a:r>
                      <a:endParaRPr lang="lt-L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156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169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525586"/>
                  </a:ext>
                </a:extLst>
              </a:tr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Užsienio klb. (vokiečių) kalbėjimo dalis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62908416"/>
                  </a:ext>
                </a:extLst>
              </a:tr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Užsienio </a:t>
                      </a:r>
                      <a:r>
                        <a:rPr lang="lt-LT" sz="20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klb</a:t>
                      </a:r>
                      <a:r>
                        <a:rPr lang="lt-L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. (prancūzų) kalbėjimo dalis</a:t>
                      </a:r>
                      <a:endParaRPr lang="lt-L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83080253"/>
                  </a:ext>
                </a:extLst>
              </a:tr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Lietuvių kalba ir literatūra 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320</a:t>
                      </a:r>
                      <a:endParaRPr lang="lt-L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285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22231964"/>
                  </a:ext>
                </a:extLst>
              </a:tr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Biologija</a:t>
                      </a:r>
                      <a:endParaRPr lang="lt-L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92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145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12930115"/>
                  </a:ext>
                </a:extLst>
              </a:tr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Užsienio klb. (anglų) rašto dalis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174</a:t>
                      </a:r>
                      <a:endParaRPr lang="lt-L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215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73752886"/>
                  </a:ext>
                </a:extLst>
              </a:tr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Geografija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45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96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38979036"/>
                  </a:ext>
                </a:extLst>
              </a:tr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Matematika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166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258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31856707"/>
                  </a:ext>
                </a:extLst>
              </a:tr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Informacinės technologijos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64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00520766"/>
                  </a:ext>
                </a:extLst>
              </a:tr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Užsienio klb. (vokiečių) rašto dalis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3443600"/>
                  </a:ext>
                </a:extLst>
              </a:tr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Užsienio klb. (prancūzų) rašto dalis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lt-L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30943647"/>
                  </a:ext>
                </a:extLst>
              </a:tr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Istorija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90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137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46662233"/>
                  </a:ext>
                </a:extLst>
              </a:tr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Chemija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90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19854926"/>
                  </a:ext>
                </a:extLst>
              </a:tr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Užsienio klb. (rusų) rašto dalis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27</a:t>
                      </a:r>
                      <a:endParaRPr lang="lt-L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06892316"/>
                  </a:ext>
                </a:extLst>
              </a:tr>
              <a:tr h="29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Fizika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</a:t>
                      </a:r>
                      <a:endParaRPr lang="lt-L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lt-L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76</a:t>
                      </a:r>
                      <a:endParaRPr lang="lt-L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192" marR="5119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523513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1782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ačiakampis 3">
            <a:extLst>
              <a:ext uri="{FF2B5EF4-FFF2-40B4-BE49-F238E27FC236}">
                <a16:creationId xmlns:a16="http://schemas.microsoft.com/office/drawing/2014/main" xmlns="" id="{EDEC13CA-60F2-4FE5-8982-F47982A1A872}"/>
              </a:ext>
            </a:extLst>
          </p:cNvPr>
          <p:cNvSpPr/>
          <p:nvPr/>
        </p:nvSpPr>
        <p:spPr>
          <a:xfrm>
            <a:off x="1012872" y="1178732"/>
            <a:ext cx="1083212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lt-LT" sz="2400" b="1" dirty="0">
              <a:cs typeface="Times New Roman" panose="02020603050405020304" pitchFamily="18" charset="0"/>
            </a:endParaRPr>
          </a:p>
          <a:p>
            <a:pPr algn="just"/>
            <a:r>
              <a:rPr lang="lt-LT" sz="2400" b="1" dirty="0">
                <a:cs typeface="Times New Roman" panose="02020603050405020304" pitchFamily="18" charset="0"/>
              </a:rPr>
              <a:t>2023 m. vasario 20–kovo 3 dienomis</a:t>
            </a:r>
            <a:r>
              <a:rPr lang="lt-LT" sz="2400" dirty="0">
                <a:cs typeface="Times New Roman" panose="02020603050405020304" pitchFamily="18" charset="0"/>
              </a:rPr>
              <a:t> duomenų perdavimo sistemoje KELTAS savivaldybės administracijos švietimo padalinio atstovas, patikrinęs ir suderinęs su mokyklų vadovais, patvirtins savivaldybės mokyklų užregistruotus užsienio kalbos (anglų, prancūzų, rusų, vokiečių) kalbėjimo dalies VBE vertintojus.</a:t>
            </a:r>
          </a:p>
          <a:p>
            <a:pPr algn="just"/>
            <a:endParaRPr lang="lt-LT" sz="2400" dirty="0">
              <a:cs typeface="Times New Roman" panose="02020603050405020304" pitchFamily="18" charset="0"/>
            </a:endParaRPr>
          </a:p>
          <a:p>
            <a:pPr algn="just"/>
            <a:r>
              <a:rPr lang="lt-LT" sz="2400" b="1" dirty="0">
                <a:cs typeface="Times New Roman" panose="02020603050405020304" pitchFamily="18" charset="0"/>
              </a:rPr>
              <a:t>2023 m. užsienio kalbos </a:t>
            </a:r>
            <a:r>
              <a:rPr lang="lt-LT" sz="2400" dirty="0">
                <a:cs typeface="Times New Roman" panose="02020603050405020304" pitchFamily="18" charset="0"/>
              </a:rPr>
              <a:t>(anglų, prancūzų, rusų, vokiečių) </a:t>
            </a:r>
            <a:r>
              <a:rPr lang="lt-LT" sz="2400" b="1" dirty="0">
                <a:cs typeface="Times New Roman" panose="02020603050405020304" pitchFamily="18" charset="0"/>
              </a:rPr>
              <a:t>kalbėjimo dalies </a:t>
            </a:r>
            <a:r>
              <a:rPr lang="lt-LT" sz="2400" dirty="0">
                <a:cs typeface="Times New Roman" panose="02020603050405020304" pitchFamily="18" charset="0"/>
              </a:rPr>
              <a:t>VBE kandidatų vertintojų vardiniai sąrašai duomenų perdavimo sistemoje KELTAS bus paskelbti iki </a:t>
            </a:r>
            <a:r>
              <a:rPr lang="lt-LT" sz="2400" b="1" dirty="0">
                <a:cs typeface="Times New Roman" panose="02020603050405020304" pitchFamily="18" charset="0"/>
              </a:rPr>
              <a:t>kovo 13 dienos</a:t>
            </a:r>
            <a:r>
              <a:rPr lang="lt-LT" sz="2400" dirty="0">
                <a:cs typeface="Times New Roman" panose="02020603050405020304" pitchFamily="18" charset="0"/>
              </a:rPr>
              <a:t>.</a:t>
            </a:r>
          </a:p>
          <a:p>
            <a:endParaRPr lang="lt-LT" sz="2400" dirty="0">
              <a:cs typeface="Times New Roman" panose="02020603050405020304" pitchFamily="18" charset="0"/>
            </a:endParaRPr>
          </a:p>
          <a:p>
            <a:pPr algn="just"/>
            <a:r>
              <a:rPr lang="lt-LT" sz="2400" b="1" dirty="0">
                <a:cs typeface="Times New Roman" panose="02020603050405020304" pitchFamily="18" charset="0"/>
              </a:rPr>
              <a:t>2023</a:t>
            </a:r>
            <a:r>
              <a:rPr lang="lt-LT" sz="2400" dirty="0">
                <a:cs typeface="Times New Roman" panose="02020603050405020304" pitchFamily="18" charset="0"/>
              </a:rPr>
              <a:t> m. </a:t>
            </a:r>
            <a:r>
              <a:rPr lang="lt-LT" sz="2400" b="1" dirty="0">
                <a:cs typeface="Times New Roman" panose="02020603050405020304" pitchFamily="18" charset="0"/>
              </a:rPr>
              <a:t>visų dalykų </a:t>
            </a:r>
            <a:r>
              <a:rPr lang="lt-LT" sz="2400" dirty="0">
                <a:cs typeface="Times New Roman" panose="02020603050405020304" pitchFamily="18" charset="0"/>
              </a:rPr>
              <a:t>VBE kandidatų darbų vertinimo komisijų sąrašai duomenų perdavimo sistemoje KELTAS bus paskelbti iki </a:t>
            </a:r>
            <a:r>
              <a:rPr lang="lt-LT" sz="2400" b="1" dirty="0">
                <a:cs typeface="Times New Roman" panose="02020603050405020304" pitchFamily="18" charset="0"/>
              </a:rPr>
              <a:t>kovo 31 d.</a:t>
            </a:r>
            <a:endParaRPr lang="lt-LT" sz="2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362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ačiakampis 3">
            <a:extLst>
              <a:ext uri="{FF2B5EF4-FFF2-40B4-BE49-F238E27FC236}">
                <a16:creationId xmlns:a16="http://schemas.microsoft.com/office/drawing/2014/main" xmlns="" id="{763C3334-4B44-49BF-8902-AEA71DEF716B}"/>
              </a:ext>
            </a:extLst>
          </p:cNvPr>
          <p:cNvSpPr/>
          <p:nvPr/>
        </p:nvSpPr>
        <p:spPr>
          <a:xfrm>
            <a:off x="3376246" y="492370"/>
            <a:ext cx="84687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t-LT" sz="2800" b="1" dirty="0">
                <a:solidFill>
                  <a:schemeClr val="accent6"/>
                </a:solidFill>
                <a:cs typeface="Times New Roman" panose="02020603050405020304" pitchFamily="18" charset="0"/>
              </a:rPr>
              <a:t>Lietuvių kalbos ir literatūros VBE egzamino kandidatų darbų vertinimo specifika ir problemos</a:t>
            </a:r>
          </a:p>
        </p:txBody>
      </p:sp>
      <p:sp>
        <p:nvSpPr>
          <p:cNvPr id="5" name="Stačiakampis 4">
            <a:extLst>
              <a:ext uri="{FF2B5EF4-FFF2-40B4-BE49-F238E27FC236}">
                <a16:creationId xmlns:a16="http://schemas.microsoft.com/office/drawing/2014/main" xmlns="" id="{9D974C44-CE8C-4B44-8895-EBDC9066DC59}"/>
              </a:ext>
            </a:extLst>
          </p:cNvPr>
          <p:cNvSpPr/>
          <p:nvPr/>
        </p:nvSpPr>
        <p:spPr>
          <a:xfrm>
            <a:off x="740664" y="1853888"/>
            <a:ext cx="11104331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lt-LT" sz="2400" dirty="0">
                <a:cs typeface="Times New Roman" panose="02020603050405020304" pitchFamily="18" charset="0"/>
              </a:rPr>
              <a:t>vertinamas visas kandidato darbas, nedalijant jo į atskiras struktūrines dalis;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lt-LT" sz="2400" dirty="0">
                <a:cs typeface="Times New Roman" panose="02020603050405020304" pitchFamily="18" charset="0"/>
              </a:rPr>
              <a:t>didžiausia vertinimo komisija ir ilgiausiai trunkantis vertinimo procesas, sutampantis su ugdymo procesu;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lt-LT" sz="2400" dirty="0">
                <a:cs typeface="Times New Roman" panose="02020603050405020304" pitchFamily="18" charset="0"/>
              </a:rPr>
              <a:t>didžiuliai darbo krūviai neigiamai veikiantys mokytojų motyvaciją tapti vertintoju;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lt-LT" sz="2400" dirty="0">
                <a:cs typeface="Times New Roman" panose="02020603050405020304" pitchFamily="18" charset="0"/>
              </a:rPr>
              <a:t>iki 30 procentų komisijos narių kaita, apsunkinanti ir sulėtinanti vertinimo procesą.</a:t>
            </a:r>
          </a:p>
          <a:p>
            <a:pPr algn="just"/>
            <a:endParaRPr lang="lt-LT" sz="2400" dirty="0">
              <a:cs typeface="Times New Roman" panose="02020603050405020304" pitchFamily="18" charset="0"/>
            </a:endParaRPr>
          </a:p>
          <a:p>
            <a:pPr algn="just"/>
            <a:r>
              <a:rPr lang="lt-LT" sz="2400" dirty="0">
                <a:cs typeface="Times New Roman" panose="02020603050405020304" pitchFamily="18" charset="0"/>
              </a:rPr>
              <a:t>   Siekiant kuo aukštesnės vertinimo kokybės, turime sudaryti kuo palankesnes vertinimo sąlygas </a:t>
            </a:r>
            <a:r>
              <a:rPr lang="lt-LT" sz="2400" dirty="0">
                <a:solidFill>
                  <a:srgbClr val="FF0000"/>
                </a:solidFill>
                <a:cs typeface="Times New Roman" panose="02020603050405020304" pitchFamily="18" charset="0"/>
              </a:rPr>
              <a:t>privalomo</a:t>
            </a:r>
            <a:r>
              <a:rPr lang="lt-LT" sz="2400" dirty="0">
                <a:cs typeface="Times New Roman" panose="02020603050405020304" pitchFamily="18" charset="0"/>
              </a:rPr>
              <a:t> lietuvių kalbos ir literatūros VBE egzamino kandidatų darbų vertintojams.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lt-LT" sz="2400" dirty="0">
              <a:cs typeface="Times New Roman" panose="02020603050405020304" pitchFamily="18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lt-LT" sz="2400" dirty="0">
              <a:cs typeface="Times New Roman" panose="02020603050405020304" pitchFamily="18" charset="0"/>
            </a:endParaRPr>
          </a:p>
          <a:p>
            <a:endParaRPr lang="lt-LT" sz="2800" b="1" dirty="0">
              <a:solidFill>
                <a:schemeClr val="accent6"/>
              </a:solidFill>
              <a:cs typeface="Times New Roman" panose="02020603050405020304" pitchFamily="18" charset="0"/>
            </a:endParaRPr>
          </a:p>
          <a:p>
            <a:pPr algn="ctr"/>
            <a:endParaRPr lang="lt-LT" sz="2800" b="1" dirty="0">
              <a:solidFill>
                <a:schemeClr val="accent6"/>
              </a:solidFill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lt-LT" sz="2800" b="1" dirty="0">
              <a:solidFill>
                <a:schemeClr val="accent6"/>
              </a:solidFill>
              <a:cs typeface="Times New Roman" panose="02020603050405020304" pitchFamily="18" charset="0"/>
            </a:endParaRPr>
          </a:p>
          <a:p>
            <a:pPr algn="ctr"/>
            <a:endParaRPr lang="lt-LT" sz="2800" b="1" dirty="0">
              <a:solidFill>
                <a:schemeClr val="accent6"/>
              </a:solidFill>
              <a:cs typeface="Times New Roman" panose="02020603050405020304" pitchFamily="18" charset="0"/>
            </a:endParaRPr>
          </a:p>
          <a:p>
            <a:pPr algn="ctr"/>
            <a:endParaRPr lang="lt-LT" sz="2800" b="1" dirty="0">
              <a:solidFill>
                <a:schemeClr val="accent6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028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as 3">
            <a:extLst>
              <a:ext uri="{FF2B5EF4-FFF2-40B4-BE49-F238E27FC236}">
                <a16:creationId xmlns:a16="http://schemas.microsoft.com/office/drawing/2014/main" xmlns="" id="{56893693-81DF-410B-92EF-03D3972A93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824993"/>
              </p:ext>
            </p:extLst>
          </p:nvPr>
        </p:nvGraphicFramePr>
        <p:xfrm>
          <a:off x="6991643" y="1052020"/>
          <a:ext cx="4420533" cy="5669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Worksheet" r:id="rId4" imgW="4019462" imgH="6019689" progId="Excel.Sheet.12">
                  <p:embed/>
                </p:oleObj>
              </mc:Choice>
              <mc:Fallback>
                <p:oleObj name="Worksheet" r:id="rId4" imgW="4019462" imgH="6019689" progId="Excel.Sheet.12">
                  <p:embed/>
                  <p:pic>
                    <p:nvPicPr>
                      <p:cNvPr id="4" name="Objektas 3">
                        <a:extLst>
                          <a:ext uri="{FF2B5EF4-FFF2-40B4-BE49-F238E27FC236}">
                            <a16:creationId xmlns:a16="http://schemas.microsoft.com/office/drawing/2014/main" xmlns="" id="{56893693-81DF-410B-92EF-03D3972A93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91643" y="1052020"/>
                        <a:ext cx="4420533" cy="5669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as 4">
            <a:extLst>
              <a:ext uri="{FF2B5EF4-FFF2-40B4-BE49-F238E27FC236}">
                <a16:creationId xmlns:a16="http://schemas.microsoft.com/office/drawing/2014/main" xmlns="" id="{2E0B8162-6A16-43AF-AA60-8FF5C2E39C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87277"/>
              </p:ext>
            </p:extLst>
          </p:nvPr>
        </p:nvGraphicFramePr>
        <p:xfrm>
          <a:off x="1758266" y="1052020"/>
          <a:ext cx="4337734" cy="5669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Worksheet" r:id="rId7" imgW="4019462" imgH="6000738" progId="Excel.Sheet.12">
                  <p:embed/>
                </p:oleObj>
              </mc:Choice>
              <mc:Fallback>
                <p:oleObj name="Worksheet" r:id="rId7" imgW="4019462" imgH="6000738" progId="Excel.Sheet.12">
                  <p:embed/>
                  <p:pic>
                    <p:nvPicPr>
                      <p:cNvPr id="5" name="Objektas 4">
                        <a:extLst>
                          <a:ext uri="{FF2B5EF4-FFF2-40B4-BE49-F238E27FC236}">
                            <a16:creationId xmlns:a16="http://schemas.microsoft.com/office/drawing/2014/main" xmlns="" id="{2E0B8162-6A16-43AF-AA60-8FF5C2E39C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58266" y="1052020"/>
                        <a:ext cx="4337734" cy="56692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tačiakampis 5">
            <a:extLst>
              <a:ext uri="{FF2B5EF4-FFF2-40B4-BE49-F238E27FC236}">
                <a16:creationId xmlns:a16="http://schemas.microsoft.com/office/drawing/2014/main" xmlns="" id="{72F817A4-E321-4256-ACFA-45560B9CED9A}"/>
              </a:ext>
            </a:extLst>
          </p:cNvPr>
          <p:cNvSpPr/>
          <p:nvPr/>
        </p:nvSpPr>
        <p:spPr>
          <a:xfrm>
            <a:off x="3234203" y="97913"/>
            <a:ext cx="87936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2200" b="1" dirty="0">
                <a:solidFill>
                  <a:schemeClr val="accent6"/>
                </a:solidFill>
                <a:cs typeface="Times New Roman" panose="02020603050405020304" pitchFamily="18" charset="0"/>
              </a:rPr>
              <a:t>Lietuvių kalbos ir literatūros VBE egzamino kandidatų skaičius ir vertintojų registracija (kvota savivaldybei: 65 mokiniai / 1 vertintojas)</a:t>
            </a:r>
          </a:p>
        </p:txBody>
      </p:sp>
    </p:spTree>
    <p:extLst>
      <p:ext uri="{BB962C8B-B14F-4D97-AF65-F5344CB8AC3E}">
        <p14:creationId xmlns:p14="http://schemas.microsoft.com/office/powerpoint/2010/main" val="715118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xmlns="" id="{D2FD9D09-6D34-4FA7-811F-5978C6146F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0332" y="1438300"/>
            <a:ext cx="10860259" cy="4948431"/>
          </a:xfrm>
        </p:spPr>
        <p:txBody>
          <a:bodyPr>
            <a:normAutofit/>
          </a:bodyPr>
          <a:lstStyle/>
          <a:p>
            <a:pPr algn="just"/>
            <a:r>
              <a:rPr lang="lt-LT" dirty="0"/>
              <a:t>Brandos egzaminų organizavimo ir vykdymo tvarkos aprašo, patvirtinto Lietuvos Respublikos švietimo, mokslo ir sporto ministro 2006 m. gruodžio 18 d. įsakymu Nr. ISAK-2391 „Dėl Brandos egzaminų organizavimo ir vykdymo tvarkos aprašo ir Lietuvių kalbos ir literatūros įskaitos organizavimo ir vykdymo tvarkos aprašo patvirtinimo“ (2022 m. spalio 27 d. redakcija), </a:t>
            </a:r>
            <a:r>
              <a:rPr lang="lt-LT" b="1" dirty="0"/>
              <a:t>119 </a:t>
            </a:r>
            <a:r>
              <a:rPr lang="lt-LT" dirty="0"/>
              <a:t>punktas:</a:t>
            </a:r>
          </a:p>
          <a:p>
            <a:pPr algn="just"/>
            <a:r>
              <a:rPr lang="lt-LT" dirty="0"/>
              <a:t>„Valstybinio brandos egzamino vertinimo komisiją sudaro: pirmininkas, pirmininko pavaduotojai, vyresnieji vertintojai ir vertintojai, kurių skaičius nustatomas, atsižvelgus į kandidatų skaičių ir laiką, per kurį turi būti įvertinti darbai ir paskelbiami vertinimo rezultatai. </a:t>
            </a:r>
            <a:r>
              <a:rPr lang="lt-LT" b="1" dirty="0"/>
              <a:t>Nacionalinės švietimo agentūros direktorius gali nustatyti trūkstamų vertintojų delegavimo kvotas vidurinio ugdymo programas įgyvendinančioms mokykloms, atsižvelgęs į konkrečios mokyklos valstybinį brandos egzaminą laikančių kandidatų skaičių.</a:t>
            </a:r>
            <a:r>
              <a:rPr lang="lt-LT" dirty="0"/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2859412573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Pasirinktinis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428A4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Pasirinktinis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428A4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„Office“ tema">
  <a:themeElements>
    <a:clrScheme name="Pasirinktinis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428A4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149875867A94D24C97D3673D8ECB2620" ma:contentTypeVersion="12" ma:contentTypeDescription="Kurkite naują dokumentą." ma:contentTypeScope="" ma:versionID="a271c9cc9cc71e01239dce2da596e195">
  <xsd:schema xmlns:xsd="http://www.w3.org/2001/XMLSchema" xmlns:xs="http://www.w3.org/2001/XMLSchema" xmlns:p="http://schemas.microsoft.com/office/2006/metadata/properties" xmlns:ns3="bd2a18c2-06d4-44cd-af38-3237b532008a" xmlns:ns4="441e4d8e-a8ab-46be-9694-e40af28e9c61" targetNamespace="http://schemas.microsoft.com/office/2006/metadata/properties" ma:root="true" ma:fieldsID="0ce17bb6d36ff3533ffda348c172a7a0" ns3:_="" ns4:_="">
    <xsd:import namespace="bd2a18c2-06d4-44cd-af38-3237b532008a"/>
    <xsd:import namespace="441e4d8e-a8ab-46be-9694-e40af28e9c6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2a18c2-06d4-44cd-af38-3237b532008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Bendrinama s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Bendrinta su išsamia informacija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Bendrinimo užuominos maiša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1e4d8e-a8ab-46be-9694-e40af28e9c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68706C9-2E24-447F-ACED-18A25A7378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17FDB0-EFBC-4DFF-A564-5F539508E0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2a18c2-06d4-44cd-af38-3237b532008a"/>
    <ds:schemaRef ds:uri="441e4d8e-a8ab-46be-9694-e40af28e9c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8005B44-3223-4BE2-B920-0E5407554B09}">
  <ds:schemaRefs>
    <ds:schemaRef ds:uri="bd2a18c2-06d4-44cd-af38-3237b532008a"/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441e4d8e-a8ab-46be-9694-e40af28e9c61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NSA skaidriu sablonas</Template>
  <TotalTime>1479</TotalTime>
  <Words>511</Words>
  <Application>Microsoft Office PowerPoint</Application>
  <PresentationFormat>Plačiaekranė</PresentationFormat>
  <Paragraphs>86</Paragraphs>
  <Slides>7</Slides>
  <Notes>0</Notes>
  <HiddenSlides>0</HiddenSlides>
  <MMClips>0</MMClips>
  <ScaleCrop>false</ScaleCrop>
  <HeadingPairs>
    <vt:vector size="8" baseType="variant">
      <vt:variant>
        <vt:lpstr>Naudojami šriftai</vt:lpstr>
      </vt:variant>
      <vt:variant>
        <vt:i4>3</vt:i4>
      </vt:variant>
      <vt:variant>
        <vt:lpstr>Tema</vt:lpstr>
      </vt:variant>
      <vt:variant>
        <vt:i4>3</vt:i4>
      </vt:variant>
      <vt:variant>
        <vt:lpstr>Įdėtosios OLE paslaugos</vt:lpstr>
      </vt:variant>
      <vt:variant>
        <vt:i4>1</vt:i4>
      </vt:variant>
      <vt:variant>
        <vt:lpstr>Skaidrių pavadinimai</vt:lpstr>
      </vt:variant>
      <vt:variant>
        <vt:i4>7</vt:i4>
      </vt:variant>
    </vt:vector>
  </HeadingPairs>
  <TitlesOfParts>
    <vt:vector size="14" baseType="lpstr">
      <vt:lpstr>Arial</vt:lpstr>
      <vt:lpstr>Calibri</vt:lpstr>
      <vt:lpstr>Times New Roman</vt:lpstr>
      <vt:lpstr>2_Office Theme</vt:lpstr>
      <vt:lpstr>1_Office Theme</vt:lpstr>
      <vt:lpstr>„Office“ tema</vt:lpstr>
      <vt:lpstr>Worksheet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Vartotojas</dc:creator>
  <cp:lastModifiedBy>sv</cp:lastModifiedBy>
  <cp:revision>211</cp:revision>
  <dcterms:created xsi:type="dcterms:W3CDTF">2021-09-23T06:13:20Z</dcterms:created>
  <dcterms:modified xsi:type="dcterms:W3CDTF">2023-02-15T09:09:56Z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0x010100149875867A94D24C97D3673D8ECB2620</vt:lpwstr>
  </property>
</Properties>
</file>