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 id="2147483761" r:id="rId2"/>
    <p:sldMasterId id="2147483768" r:id="rId3"/>
  </p:sldMasterIdLst>
  <p:sldIdLst>
    <p:sldId id="263" r:id="rId4"/>
    <p:sldId id="259" r:id="rId5"/>
    <p:sldId id="272" r:id="rId6"/>
    <p:sldId id="267" r:id="rId7"/>
    <p:sldId id="269" r:id="rId8"/>
    <p:sldId id="274" r:id="rId9"/>
    <p:sldId id="268" r:id="rId10"/>
    <p:sldId id="273" r:id="rId11"/>
    <p:sldId id="275" r:id="rId12"/>
    <p:sldId id="271" r:id="rId13"/>
    <p:sldId id="257" r:id="rId14"/>
    <p:sldId id="260" r:id="rId15"/>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89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5400" b="1">
                <a:solidFill>
                  <a:srgbClr val="2E6B2B"/>
                </a:solidFill>
              </a:defRPr>
            </a:lvl1pPr>
          </a:lstStyle>
          <a:p>
            <a:r>
              <a:rPr lang="lt-LT"/>
              <a:t>Spustelėję redag. ruoš. pavad. stilių</a:t>
            </a:r>
            <a:endParaRPr lang="lt-LT"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2F63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Redaguoti šablono teksto stilius</a:t>
            </a:r>
          </a:p>
        </p:txBody>
      </p:sp>
      <p:sp>
        <p:nvSpPr>
          <p:cNvPr id="4" name="Date Placeholder 3"/>
          <p:cNvSpPr>
            <a:spLocks noGrp="1"/>
          </p:cNvSpPr>
          <p:nvPr>
            <p:ph type="dt" sz="half" idx="10"/>
          </p:nvPr>
        </p:nvSpPr>
        <p:spPr>
          <a:xfrm>
            <a:off x="4714165" y="6492875"/>
            <a:ext cx="2743200" cy="365125"/>
          </a:xfrm>
          <a:prstGeom prst="rect">
            <a:avLst/>
          </a:prstGeom>
        </p:spPr>
        <p:txBody>
          <a:bodyPr/>
          <a:lstStyle>
            <a:lvl1pPr algn="ctr">
              <a:defRPr sz="1800">
                <a:solidFill>
                  <a:srgbClr val="2F6335"/>
                </a:solidFill>
              </a:defRPr>
            </a:lvl1pPr>
          </a:lstStyle>
          <a:p>
            <a:fld id="{861C8F04-00C4-4AD4-9844-1A8A07CD76A4}" type="datetimeFigureOut">
              <a:rPr lang="lt-LT" smtClean="0"/>
              <a:pPr/>
              <a:t>2023.02.15</a:t>
            </a:fld>
            <a:endParaRPr lang="lt-LT"/>
          </a:p>
        </p:txBody>
      </p:sp>
      <p:sp>
        <p:nvSpPr>
          <p:cNvPr id="5" name="Footer Placeholder 4"/>
          <p:cNvSpPr>
            <a:spLocks noGrp="1"/>
          </p:cNvSpPr>
          <p:nvPr>
            <p:ph type="ftr" sz="quarter" idx="11"/>
          </p:nvPr>
        </p:nvSpPr>
        <p:spPr>
          <a:xfrm>
            <a:off x="4011304" y="6097042"/>
            <a:ext cx="4114800" cy="365125"/>
          </a:xfrm>
          <a:prstGeom prst="rect">
            <a:avLst/>
          </a:prstGeom>
        </p:spPr>
        <p:txBody>
          <a:bodyPr/>
          <a:lstStyle>
            <a:lvl1pPr>
              <a:defRPr sz="2400">
                <a:solidFill>
                  <a:srgbClr val="2F6335"/>
                </a:solidFill>
              </a:defRPr>
            </a:lvl1pPr>
          </a:lstStyle>
          <a:p>
            <a:endParaRPr lang="lt-LT"/>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551603" y="239713"/>
            <a:ext cx="2476500"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469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5"/>
            <a:ext cx="10515600" cy="1325563"/>
          </a:xfrm>
        </p:spPr>
        <p:txBody>
          <a:bodyPr/>
          <a:lstStyle>
            <a:lvl1pPr>
              <a:defRPr>
                <a:solidFill>
                  <a:srgbClr val="2F6335"/>
                </a:solidFill>
              </a:defRPr>
            </a:lvl1pPr>
          </a:lstStyle>
          <a:p>
            <a:r>
              <a:rPr lang="en-US" dirty="0"/>
              <a:t>Click to edit Master title style</a:t>
            </a:r>
            <a:endParaRPr lang="lt-LT" dirty="0"/>
          </a:p>
        </p:txBody>
      </p:sp>
      <p:sp>
        <p:nvSpPr>
          <p:cNvPr id="3" name="Text Placeholder 2"/>
          <p:cNvSpPr>
            <a:spLocks noGrp="1"/>
          </p:cNvSpPr>
          <p:nvPr>
            <p:ph type="body" idx="1"/>
          </p:nvPr>
        </p:nvSpPr>
        <p:spPr>
          <a:xfrm>
            <a:off x="839788" y="1681163"/>
            <a:ext cx="5157787"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Redaguoti šablono teksto stilius</a:t>
            </a:r>
          </a:p>
        </p:txBody>
      </p:sp>
      <p:sp>
        <p:nvSpPr>
          <p:cNvPr id="4" name="Content Placeholder 3"/>
          <p:cNvSpPr>
            <a:spLocks noGrp="1"/>
          </p:cNvSpPr>
          <p:nvPr>
            <p:ph sz="half" idx="2"/>
          </p:nvPr>
        </p:nvSpPr>
        <p:spPr>
          <a:xfrm>
            <a:off x="839788" y="2505075"/>
            <a:ext cx="5157787" cy="3684588"/>
          </a:xfrm>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5" name="Text Placeholder 4"/>
          <p:cNvSpPr>
            <a:spLocks noGrp="1"/>
          </p:cNvSpPr>
          <p:nvPr>
            <p:ph type="body" sz="quarter" idx="3"/>
          </p:nvPr>
        </p:nvSpPr>
        <p:spPr>
          <a:xfrm>
            <a:off x="6172200" y="1681163"/>
            <a:ext cx="5183188"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Redaguoti šablono teksto stilius</a:t>
            </a:r>
          </a:p>
        </p:txBody>
      </p:sp>
      <p:sp>
        <p:nvSpPr>
          <p:cNvPr id="6" name="Content Placeholder 5"/>
          <p:cNvSpPr>
            <a:spLocks noGrp="1"/>
          </p:cNvSpPr>
          <p:nvPr>
            <p:ph sz="quarter" idx="4"/>
          </p:nvPr>
        </p:nvSpPr>
        <p:spPr>
          <a:xfrm>
            <a:off x="6172200" y="2505075"/>
            <a:ext cx="5183188" cy="3684588"/>
          </a:xfrm>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9" name="Slide Number Placeholder 8"/>
          <p:cNvSpPr>
            <a:spLocks noGrp="1"/>
          </p:cNvSpPr>
          <p:nvPr>
            <p:ph type="sldNum" sz="quarter" idx="12"/>
          </p:nvPr>
        </p:nvSpPr>
        <p:spPr>
          <a:xfrm>
            <a:off x="9156520" y="6356350"/>
            <a:ext cx="2743200" cy="365125"/>
          </a:xfrm>
        </p:spPr>
        <p:txBody>
          <a:bodyPr/>
          <a:lstStyle/>
          <a:p>
            <a:fld id="{7030F489-3BE4-4394-B3A6-A281D9EB78C5}" type="slidenum">
              <a:rPr lang="lt-LT" smtClean="0"/>
              <a:pPr/>
              <a:t>‹#›</a:t>
            </a:fld>
            <a:endParaRPr lang="lt-LT"/>
          </a:p>
        </p:txBody>
      </p:sp>
      <p:pic>
        <p:nvPicPr>
          <p:cNvPr id="10" name="Picture 9"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2383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normAutofit/>
          </a:bodyPr>
          <a:lstStyle>
            <a:lvl1pPr>
              <a:defRPr sz="2800">
                <a:solidFill>
                  <a:srgbClr val="2F6335"/>
                </a:solidFill>
              </a:defRPr>
            </a:lvl1pPr>
          </a:lstStyle>
          <a:p>
            <a:r>
              <a:rPr lang="en-US" dirty="0"/>
              <a:t>Click to edit Master title style</a:t>
            </a:r>
            <a:endParaRPr lang="lt-LT" dirty="0"/>
          </a:p>
        </p:txBody>
      </p:sp>
      <p:sp>
        <p:nvSpPr>
          <p:cNvPr id="3" name="Content Placeholder 2"/>
          <p:cNvSpPr>
            <a:spLocks noGrp="1"/>
          </p:cNvSpPr>
          <p:nvPr>
            <p:ph idx="1" hasCustomPrompt="1"/>
          </p:nvPr>
        </p:nvSpPr>
        <p:spPr>
          <a:xfrm>
            <a:off x="5183188" y="987425"/>
            <a:ext cx="6172200" cy="4873625"/>
          </a:xfrm>
        </p:spPr>
        <p:txBody>
          <a:bodyPr>
            <a:normAutofit/>
          </a:bodyPr>
          <a:lstStyle>
            <a:lvl1pPr>
              <a:defRPr sz="3200">
                <a:solidFill>
                  <a:srgbClr val="2F6335"/>
                </a:solidFill>
              </a:defRPr>
            </a:lvl1pPr>
            <a:lvl2pPr>
              <a:defRPr sz="3000"/>
            </a:lvl2pPr>
            <a:lvl3pPr>
              <a:defRPr sz="2800"/>
            </a:lvl3pPr>
            <a:lvl4pPr>
              <a:defRPr sz="2600"/>
            </a:lvl4pPr>
            <a:lvl5pPr>
              <a:defRPr sz="2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Redaguoti šablono teksto stilius</a:t>
            </a:r>
          </a:p>
        </p:txBody>
      </p:sp>
      <p:sp>
        <p:nvSpPr>
          <p:cNvPr id="7" name="Slide Number Placeholder 6"/>
          <p:cNvSpPr>
            <a:spLocks noGrp="1"/>
          </p:cNvSpPr>
          <p:nvPr>
            <p:ph type="sldNum" sz="quarter" idx="12"/>
          </p:nvPr>
        </p:nvSpPr>
        <p:spPr>
          <a:xfrm>
            <a:off x="9170168"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42783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2F6335"/>
                </a:solidFill>
              </a:defRPr>
            </a:lvl1pPr>
          </a:lstStyle>
          <a:p>
            <a:r>
              <a:rPr lang="lt-LT"/>
              <a:t>Spustelėję redag. ruoš. pavad. stilių</a:t>
            </a:r>
            <a:endParaRPr lang="lt-LT"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a:t>Spustelėkite piktogr. norėdami įtraukti pav.</a:t>
            </a:r>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Redaguoti šablono teksto stilius</a:t>
            </a:r>
          </a:p>
        </p:txBody>
      </p:sp>
      <p:sp>
        <p:nvSpPr>
          <p:cNvPr id="7" name="Slide Number Placeholder 6"/>
          <p:cNvSpPr>
            <a:spLocks noGrp="1"/>
          </p:cNvSpPr>
          <p:nvPr>
            <p:ph type="sldNum" sz="quarter" idx="12"/>
          </p:nvPr>
        </p:nvSpPr>
        <p:spPr>
          <a:xfrm>
            <a:off x="9183816"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967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5400" b="1">
                <a:solidFill>
                  <a:srgbClr val="2E6B2B"/>
                </a:solidFill>
              </a:defRPr>
            </a:lvl1pPr>
          </a:lstStyle>
          <a:p>
            <a:r>
              <a:rPr lang="lt-LT"/>
              <a:t>Spustelėję redag. ruoš. pavad. stilių</a:t>
            </a:r>
            <a:endParaRPr lang="lt-LT"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2F63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Redaguoti šablono teksto stilius</a:t>
            </a:r>
          </a:p>
        </p:txBody>
      </p:sp>
      <p:sp>
        <p:nvSpPr>
          <p:cNvPr id="4" name="Date Placeholder 3"/>
          <p:cNvSpPr>
            <a:spLocks noGrp="1"/>
          </p:cNvSpPr>
          <p:nvPr>
            <p:ph type="dt" sz="half" idx="10"/>
          </p:nvPr>
        </p:nvSpPr>
        <p:spPr>
          <a:xfrm>
            <a:off x="4714165" y="6492875"/>
            <a:ext cx="2743200" cy="365125"/>
          </a:xfrm>
          <a:prstGeom prst="rect">
            <a:avLst/>
          </a:prstGeom>
        </p:spPr>
        <p:txBody>
          <a:bodyPr/>
          <a:lstStyle>
            <a:lvl1pPr algn="ctr">
              <a:defRPr sz="1800">
                <a:solidFill>
                  <a:srgbClr val="2F6335"/>
                </a:solidFill>
              </a:defRPr>
            </a:lvl1pPr>
          </a:lstStyle>
          <a:p>
            <a:fld id="{5DD6C911-8732-43D8-AC5B-CC49A5FFAD5E}" type="datetime1">
              <a:rPr lang="lt-LT" smtClean="0"/>
              <a:pPr/>
              <a:t>2023.02.15</a:t>
            </a:fld>
            <a:endParaRPr lang="lt-LT" dirty="0"/>
          </a:p>
        </p:txBody>
      </p:sp>
      <p:sp>
        <p:nvSpPr>
          <p:cNvPr id="5" name="Footer Placeholder 4"/>
          <p:cNvSpPr>
            <a:spLocks noGrp="1"/>
          </p:cNvSpPr>
          <p:nvPr>
            <p:ph type="ftr" sz="quarter" idx="11"/>
          </p:nvPr>
        </p:nvSpPr>
        <p:spPr>
          <a:xfrm>
            <a:off x="4011304" y="6097042"/>
            <a:ext cx="4114800" cy="365125"/>
          </a:xfrm>
          <a:prstGeom prst="rect">
            <a:avLst/>
          </a:prstGeom>
        </p:spPr>
        <p:txBody>
          <a:bodyPr/>
          <a:lstStyle>
            <a:lvl1pPr>
              <a:defRPr sz="2400">
                <a:solidFill>
                  <a:srgbClr val="2F6335"/>
                </a:solidFill>
              </a:defRPr>
            </a:lvl1pPr>
          </a:lstStyle>
          <a:p>
            <a:pPr algn="ctr"/>
            <a:r>
              <a:rPr lang="lt-LT" dirty="0"/>
              <a:t>Vilnius</a:t>
            </a:r>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551603" y="239713"/>
            <a:ext cx="2476500"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43949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baseline="0">
                <a:solidFill>
                  <a:srgbClr val="2F6335"/>
                </a:solidFill>
              </a:defRPr>
            </a:lvl1pPr>
          </a:lstStyle>
          <a:p>
            <a:r>
              <a:rPr lang="lt-LT" b="1" dirty="0">
                <a:solidFill>
                  <a:srgbClr val="2F6335"/>
                </a:solidFill>
              </a:rPr>
              <a:t> </a:t>
            </a:r>
            <a:r>
              <a:rPr lang="en-US" dirty="0"/>
              <a:t>Click to edit Master title style</a:t>
            </a:r>
            <a:endParaRPr lang="lt-LT" dirty="0"/>
          </a:p>
        </p:txBody>
      </p:sp>
      <p:sp>
        <p:nvSpPr>
          <p:cNvPr id="3" name="Content Placeholder 2"/>
          <p:cNvSpPr>
            <a:spLocks noGrp="1"/>
          </p:cNvSpPr>
          <p:nvPr>
            <p:ph idx="1"/>
          </p:nvPr>
        </p:nvSpPr>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8"/>
          <p:cNvSpPr>
            <a:spLocks noGrp="1"/>
          </p:cNvSpPr>
          <p:nvPr>
            <p:ph type="sldNum" sz="quarter" idx="12"/>
          </p:nvPr>
        </p:nvSpPr>
        <p:spPr>
          <a:xfrm>
            <a:off x="9156520" y="6356350"/>
            <a:ext cx="2743200" cy="365125"/>
          </a:xfrm>
        </p:spPr>
        <p:txBody>
          <a:bodyPr/>
          <a:lstStyle/>
          <a:p>
            <a:fld id="{7030F489-3BE4-4394-B3A6-A281D9EB78C5}" type="slidenum">
              <a:rPr lang="lt-LT" smtClean="0"/>
              <a:pPr/>
              <a:t>‹#›</a:t>
            </a:fld>
            <a:endParaRPr lang="lt-LT"/>
          </a:p>
        </p:txBody>
      </p:sp>
    </p:spTree>
    <p:extLst>
      <p:ext uri="{BB962C8B-B14F-4D97-AF65-F5344CB8AC3E}">
        <p14:creationId xmlns:p14="http://schemas.microsoft.com/office/powerpoint/2010/main" val="42346858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2F6335"/>
                </a:solidFill>
              </a:defRPr>
            </a:lvl1pPr>
          </a:lstStyle>
          <a:p>
            <a:r>
              <a:rPr lang="en-US" dirty="0"/>
              <a:t>Click to edit Master title style</a:t>
            </a:r>
            <a:endParaRPr lang="lt-LT" dirty="0"/>
          </a:p>
        </p:txBody>
      </p:sp>
      <p:sp>
        <p:nvSpPr>
          <p:cNvPr id="3" name="Content Placeholder 2"/>
          <p:cNvSpPr>
            <a:spLocks noGrp="1"/>
          </p:cNvSpPr>
          <p:nvPr>
            <p:ph sz="half" idx="1"/>
          </p:nvPr>
        </p:nvSpPr>
        <p:spPr>
          <a:xfrm>
            <a:off x="838200" y="1825625"/>
            <a:ext cx="5181600" cy="4351338"/>
          </a:xfrm>
        </p:spPr>
        <p:txBody>
          <a:bodyPr/>
          <a:lstStyle>
            <a:lvl1pPr>
              <a:defRPr>
                <a:solidFill>
                  <a:srgbClr val="2F6335"/>
                </a:solidFill>
              </a:defRPr>
            </a:lvl1p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4" name="Content Placeholder 3"/>
          <p:cNvSpPr>
            <a:spLocks noGrp="1"/>
          </p:cNvSpPr>
          <p:nvPr>
            <p:ph sz="half" idx="2"/>
          </p:nvPr>
        </p:nvSpPr>
        <p:spPr>
          <a:xfrm>
            <a:off x="6172200" y="1825625"/>
            <a:ext cx="5181600" cy="4351338"/>
          </a:xfrm>
        </p:spPr>
        <p:txBody>
          <a:bodyPr/>
          <a:lstStyle>
            <a:lvl1pPr>
              <a:defRPr>
                <a:solidFill>
                  <a:srgbClr val="2F6335"/>
                </a:solidFill>
              </a:defRPr>
            </a:lvl1p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7" name="Slide Number Placeholder 6"/>
          <p:cNvSpPr>
            <a:spLocks noGrp="1"/>
          </p:cNvSpPr>
          <p:nvPr>
            <p:ph type="sldNum" sz="quarter" idx="12"/>
          </p:nvPr>
        </p:nvSpPr>
        <p:spPr>
          <a:xfrm>
            <a:off x="9197464"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12299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5"/>
            <a:ext cx="10515600" cy="1325563"/>
          </a:xfrm>
        </p:spPr>
        <p:txBody>
          <a:bodyPr/>
          <a:lstStyle>
            <a:lvl1pPr>
              <a:defRPr>
                <a:solidFill>
                  <a:srgbClr val="2F6335"/>
                </a:solidFill>
              </a:defRPr>
            </a:lvl1pPr>
          </a:lstStyle>
          <a:p>
            <a:r>
              <a:rPr lang="en-US" dirty="0"/>
              <a:t>Click to edit Master title style</a:t>
            </a:r>
            <a:endParaRPr lang="lt-LT" dirty="0"/>
          </a:p>
        </p:txBody>
      </p:sp>
      <p:sp>
        <p:nvSpPr>
          <p:cNvPr id="3" name="Text Placeholder 2"/>
          <p:cNvSpPr>
            <a:spLocks noGrp="1"/>
          </p:cNvSpPr>
          <p:nvPr>
            <p:ph type="body" idx="1"/>
          </p:nvPr>
        </p:nvSpPr>
        <p:spPr>
          <a:xfrm>
            <a:off x="839788" y="1681163"/>
            <a:ext cx="5157787"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Redaguoti šablono teksto stilius</a:t>
            </a:r>
          </a:p>
        </p:txBody>
      </p:sp>
      <p:sp>
        <p:nvSpPr>
          <p:cNvPr id="4" name="Content Placeholder 3"/>
          <p:cNvSpPr>
            <a:spLocks noGrp="1"/>
          </p:cNvSpPr>
          <p:nvPr>
            <p:ph sz="half" idx="2"/>
          </p:nvPr>
        </p:nvSpPr>
        <p:spPr>
          <a:xfrm>
            <a:off x="839788" y="2505075"/>
            <a:ext cx="5157787" cy="3684588"/>
          </a:xfrm>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5" name="Text Placeholder 4"/>
          <p:cNvSpPr>
            <a:spLocks noGrp="1"/>
          </p:cNvSpPr>
          <p:nvPr>
            <p:ph type="body" sz="quarter" idx="3"/>
          </p:nvPr>
        </p:nvSpPr>
        <p:spPr>
          <a:xfrm>
            <a:off x="6172200" y="1681163"/>
            <a:ext cx="5183188"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Redaguoti šablono teksto stilius</a:t>
            </a:r>
          </a:p>
        </p:txBody>
      </p:sp>
      <p:sp>
        <p:nvSpPr>
          <p:cNvPr id="6" name="Content Placeholder 5"/>
          <p:cNvSpPr>
            <a:spLocks noGrp="1"/>
          </p:cNvSpPr>
          <p:nvPr>
            <p:ph sz="quarter" idx="4"/>
          </p:nvPr>
        </p:nvSpPr>
        <p:spPr>
          <a:xfrm>
            <a:off x="6172200" y="2505075"/>
            <a:ext cx="5183188" cy="3684588"/>
          </a:xfrm>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9" name="Slide Number Placeholder 8"/>
          <p:cNvSpPr>
            <a:spLocks noGrp="1"/>
          </p:cNvSpPr>
          <p:nvPr>
            <p:ph type="sldNum" sz="quarter" idx="12"/>
          </p:nvPr>
        </p:nvSpPr>
        <p:spPr>
          <a:xfrm>
            <a:off x="9156520" y="6356350"/>
            <a:ext cx="2743200" cy="365125"/>
          </a:xfrm>
        </p:spPr>
        <p:txBody>
          <a:bodyPr/>
          <a:lstStyle/>
          <a:p>
            <a:fld id="{7030F489-3BE4-4394-B3A6-A281D9EB78C5}" type="slidenum">
              <a:rPr lang="lt-LT" smtClean="0"/>
              <a:pPr/>
              <a:t>‹#›</a:t>
            </a:fld>
            <a:endParaRPr lang="lt-LT"/>
          </a:p>
        </p:txBody>
      </p:sp>
      <p:pic>
        <p:nvPicPr>
          <p:cNvPr id="10" name="Picture 9"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583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normAutofit/>
          </a:bodyPr>
          <a:lstStyle>
            <a:lvl1pPr>
              <a:defRPr sz="2800">
                <a:solidFill>
                  <a:srgbClr val="2F6335"/>
                </a:solidFill>
              </a:defRPr>
            </a:lvl1pPr>
          </a:lstStyle>
          <a:p>
            <a:r>
              <a:rPr lang="en-US" dirty="0"/>
              <a:t>Click to edit Master title style</a:t>
            </a:r>
            <a:endParaRPr lang="lt-LT" dirty="0"/>
          </a:p>
        </p:txBody>
      </p:sp>
      <p:sp>
        <p:nvSpPr>
          <p:cNvPr id="3" name="Content Placeholder 2"/>
          <p:cNvSpPr>
            <a:spLocks noGrp="1"/>
          </p:cNvSpPr>
          <p:nvPr>
            <p:ph idx="1" hasCustomPrompt="1"/>
          </p:nvPr>
        </p:nvSpPr>
        <p:spPr>
          <a:xfrm>
            <a:off x="5183188" y="987425"/>
            <a:ext cx="6172200" cy="4873625"/>
          </a:xfrm>
        </p:spPr>
        <p:txBody>
          <a:bodyPr>
            <a:normAutofit/>
          </a:bodyPr>
          <a:lstStyle>
            <a:lvl1pPr>
              <a:defRPr sz="3200">
                <a:solidFill>
                  <a:srgbClr val="2F6335"/>
                </a:solidFill>
              </a:defRPr>
            </a:lvl1pPr>
            <a:lvl2pPr>
              <a:defRPr sz="3000"/>
            </a:lvl2pPr>
            <a:lvl3pPr>
              <a:defRPr sz="2800"/>
            </a:lvl3pPr>
            <a:lvl4pPr>
              <a:defRPr sz="2600"/>
            </a:lvl4pPr>
            <a:lvl5pPr>
              <a:defRPr sz="2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Redaguoti šablono teksto stilius</a:t>
            </a:r>
          </a:p>
        </p:txBody>
      </p:sp>
      <p:sp>
        <p:nvSpPr>
          <p:cNvPr id="7" name="Slide Number Placeholder 6"/>
          <p:cNvSpPr>
            <a:spLocks noGrp="1"/>
          </p:cNvSpPr>
          <p:nvPr>
            <p:ph type="sldNum" sz="quarter" idx="12"/>
          </p:nvPr>
        </p:nvSpPr>
        <p:spPr>
          <a:xfrm>
            <a:off x="9170168"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07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2F6335"/>
                </a:solidFill>
              </a:defRPr>
            </a:lvl1pPr>
          </a:lstStyle>
          <a:p>
            <a:r>
              <a:rPr lang="lt-LT"/>
              <a:t>Spustelėję redag. ruoš. pavad. stilių</a:t>
            </a:r>
            <a:endParaRPr lang="lt-LT"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a:t>Spustelėkite piktogr. norėdami įtraukti pav.</a:t>
            </a:r>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Redaguoti šablono teksto stilius</a:t>
            </a:r>
          </a:p>
        </p:txBody>
      </p:sp>
      <p:sp>
        <p:nvSpPr>
          <p:cNvPr id="7" name="Slide Number Placeholder 6"/>
          <p:cNvSpPr>
            <a:spLocks noGrp="1"/>
          </p:cNvSpPr>
          <p:nvPr>
            <p:ph type="sldNum" sz="quarter" idx="12"/>
          </p:nvPr>
        </p:nvSpPr>
        <p:spPr>
          <a:xfrm>
            <a:off x="9183816"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3223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baseline="0">
                <a:solidFill>
                  <a:srgbClr val="2F6335"/>
                </a:solidFill>
              </a:defRPr>
            </a:lvl1pPr>
          </a:lstStyle>
          <a:p>
            <a:r>
              <a:rPr lang="lt-LT" b="1" dirty="0">
                <a:solidFill>
                  <a:srgbClr val="2F6335"/>
                </a:solidFill>
              </a:rPr>
              <a:t> </a:t>
            </a:r>
            <a:r>
              <a:rPr lang="en-US" dirty="0"/>
              <a:t>Click to edit Master title style</a:t>
            </a:r>
            <a:endParaRPr lang="lt-LT" dirty="0"/>
          </a:p>
        </p:txBody>
      </p:sp>
      <p:sp>
        <p:nvSpPr>
          <p:cNvPr id="3" name="Content Placeholder 2"/>
          <p:cNvSpPr>
            <a:spLocks noGrp="1"/>
          </p:cNvSpPr>
          <p:nvPr>
            <p:ph idx="1"/>
          </p:nvPr>
        </p:nvSpPr>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9946850" y="365125"/>
            <a:ext cx="1406950" cy="454553"/>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8"/>
          <p:cNvSpPr>
            <a:spLocks noGrp="1"/>
          </p:cNvSpPr>
          <p:nvPr>
            <p:ph type="sldNum" sz="quarter" idx="12"/>
          </p:nvPr>
        </p:nvSpPr>
        <p:spPr>
          <a:xfrm>
            <a:off x="9156520" y="6356350"/>
            <a:ext cx="2743200" cy="365125"/>
          </a:xfrm>
        </p:spPr>
        <p:txBody>
          <a:bodyPr/>
          <a:lstStyle/>
          <a:p>
            <a:fld id="{9A502320-57AF-443F-9D5E-CED81A7CB4CC}" type="slidenum">
              <a:rPr lang="lt-LT" smtClean="0"/>
              <a:pPr/>
              <a:t>‹#›</a:t>
            </a:fld>
            <a:endParaRPr lang="lt-LT"/>
          </a:p>
        </p:txBody>
      </p:sp>
    </p:spTree>
    <p:extLst>
      <p:ext uri="{BB962C8B-B14F-4D97-AF65-F5344CB8AC3E}">
        <p14:creationId xmlns:p14="http://schemas.microsoft.com/office/powerpoint/2010/main" val="2602035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2F6335"/>
                </a:solidFill>
              </a:defRPr>
            </a:lvl1pPr>
          </a:lstStyle>
          <a:p>
            <a:r>
              <a:rPr lang="en-US" dirty="0"/>
              <a:t>Click to edit Master title style</a:t>
            </a:r>
            <a:endParaRPr lang="lt-LT" dirty="0"/>
          </a:p>
        </p:txBody>
      </p:sp>
      <p:sp>
        <p:nvSpPr>
          <p:cNvPr id="3" name="Content Placeholder 2"/>
          <p:cNvSpPr>
            <a:spLocks noGrp="1"/>
          </p:cNvSpPr>
          <p:nvPr>
            <p:ph sz="half" idx="1"/>
          </p:nvPr>
        </p:nvSpPr>
        <p:spPr>
          <a:xfrm>
            <a:off x="838200" y="1825625"/>
            <a:ext cx="5181600" cy="4351338"/>
          </a:xfrm>
        </p:spPr>
        <p:txBody>
          <a:bodyPr/>
          <a:lstStyle>
            <a:lvl1pPr>
              <a:defRPr>
                <a:solidFill>
                  <a:srgbClr val="2F6335"/>
                </a:solidFill>
              </a:defRPr>
            </a:lvl1p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4" name="Content Placeholder 3"/>
          <p:cNvSpPr>
            <a:spLocks noGrp="1"/>
          </p:cNvSpPr>
          <p:nvPr>
            <p:ph sz="half" idx="2"/>
          </p:nvPr>
        </p:nvSpPr>
        <p:spPr>
          <a:xfrm>
            <a:off x="6172200" y="1825625"/>
            <a:ext cx="5181600" cy="4351338"/>
          </a:xfrm>
        </p:spPr>
        <p:txBody>
          <a:bodyPr/>
          <a:lstStyle>
            <a:lvl1pPr>
              <a:defRPr>
                <a:solidFill>
                  <a:srgbClr val="2F6335"/>
                </a:solidFill>
              </a:defRPr>
            </a:lvl1p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7" name="Slide Number Placeholder 6"/>
          <p:cNvSpPr>
            <a:spLocks noGrp="1"/>
          </p:cNvSpPr>
          <p:nvPr>
            <p:ph type="sldNum" sz="quarter" idx="12"/>
          </p:nvPr>
        </p:nvSpPr>
        <p:spPr>
          <a:xfrm>
            <a:off x="9197464" y="6356350"/>
            <a:ext cx="2743200" cy="365125"/>
          </a:xfrm>
        </p:spPr>
        <p:txBody>
          <a:bodyPr/>
          <a:lstStyle>
            <a:lvl1pPr>
              <a:defRPr sz="1800">
                <a:solidFill>
                  <a:srgbClr val="2F6335"/>
                </a:solidFill>
              </a:defRPr>
            </a:lvl1pPr>
          </a:lstStyle>
          <a:p>
            <a:fld id="{9A502320-57AF-443F-9D5E-CED81A7CB4CC}"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9865589" y="434036"/>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197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5"/>
            <a:ext cx="10515600" cy="1325563"/>
          </a:xfrm>
        </p:spPr>
        <p:txBody>
          <a:bodyPr/>
          <a:lstStyle>
            <a:lvl1pPr>
              <a:defRPr>
                <a:solidFill>
                  <a:srgbClr val="2F6335"/>
                </a:solidFill>
              </a:defRPr>
            </a:lvl1pPr>
          </a:lstStyle>
          <a:p>
            <a:r>
              <a:rPr lang="en-US" dirty="0"/>
              <a:t>Click to edit Master title style</a:t>
            </a:r>
            <a:endParaRPr lang="lt-LT" dirty="0"/>
          </a:p>
        </p:txBody>
      </p:sp>
      <p:sp>
        <p:nvSpPr>
          <p:cNvPr id="3" name="Text Placeholder 2"/>
          <p:cNvSpPr>
            <a:spLocks noGrp="1"/>
          </p:cNvSpPr>
          <p:nvPr>
            <p:ph type="body" idx="1"/>
          </p:nvPr>
        </p:nvSpPr>
        <p:spPr>
          <a:xfrm>
            <a:off x="839788" y="1681163"/>
            <a:ext cx="5157787"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Redaguoti šablono teksto stilius</a:t>
            </a:r>
          </a:p>
        </p:txBody>
      </p:sp>
      <p:sp>
        <p:nvSpPr>
          <p:cNvPr id="4" name="Content Placeholder 3"/>
          <p:cNvSpPr>
            <a:spLocks noGrp="1"/>
          </p:cNvSpPr>
          <p:nvPr>
            <p:ph sz="half" idx="2"/>
          </p:nvPr>
        </p:nvSpPr>
        <p:spPr>
          <a:xfrm>
            <a:off x="839788" y="2505075"/>
            <a:ext cx="5157787" cy="3684588"/>
          </a:xfrm>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5" name="Text Placeholder 4"/>
          <p:cNvSpPr>
            <a:spLocks noGrp="1"/>
          </p:cNvSpPr>
          <p:nvPr>
            <p:ph type="body" sz="quarter" idx="3"/>
          </p:nvPr>
        </p:nvSpPr>
        <p:spPr>
          <a:xfrm>
            <a:off x="6172200" y="1681163"/>
            <a:ext cx="5183188"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Redaguoti šablono teksto stilius</a:t>
            </a:r>
          </a:p>
        </p:txBody>
      </p:sp>
      <p:sp>
        <p:nvSpPr>
          <p:cNvPr id="6" name="Content Placeholder 5"/>
          <p:cNvSpPr>
            <a:spLocks noGrp="1"/>
          </p:cNvSpPr>
          <p:nvPr>
            <p:ph sz="quarter" idx="4"/>
          </p:nvPr>
        </p:nvSpPr>
        <p:spPr>
          <a:xfrm>
            <a:off x="6172200" y="2505075"/>
            <a:ext cx="5183188" cy="3684588"/>
          </a:xfrm>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9" name="Slide Number Placeholder 8"/>
          <p:cNvSpPr>
            <a:spLocks noGrp="1"/>
          </p:cNvSpPr>
          <p:nvPr>
            <p:ph type="sldNum" sz="quarter" idx="12"/>
          </p:nvPr>
        </p:nvSpPr>
        <p:spPr>
          <a:xfrm>
            <a:off x="9156520" y="6356350"/>
            <a:ext cx="2743200" cy="365125"/>
          </a:xfrm>
        </p:spPr>
        <p:txBody>
          <a:bodyPr/>
          <a:lstStyle/>
          <a:p>
            <a:fld id="{9A502320-57AF-443F-9D5E-CED81A7CB4CC}" type="slidenum">
              <a:rPr lang="lt-LT" smtClean="0"/>
              <a:pPr/>
              <a:t>‹#›</a:t>
            </a:fld>
            <a:endParaRPr lang="lt-LT"/>
          </a:p>
        </p:txBody>
      </p:sp>
      <p:pic>
        <p:nvPicPr>
          <p:cNvPr id="10" name="Picture 9"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302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normAutofit/>
          </a:bodyPr>
          <a:lstStyle>
            <a:lvl1pPr>
              <a:defRPr sz="2800">
                <a:solidFill>
                  <a:srgbClr val="2F6335"/>
                </a:solidFill>
              </a:defRPr>
            </a:lvl1pPr>
          </a:lstStyle>
          <a:p>
            <a:r>
              <a:rPr lang="en-US" dirty="0"/>
              <a:t>Click to edit Master title style</a:t>
            </a:r>
            <a:endParaRPr lang="lt-LT" dirty="0"/>
          </a:p>
        </p:txBody>
      </p:sp>
      <p:sp>
        <p:nvSpPr>
          <p:cNvPr id="3" name="Content Placeholder 2"/>
          <p:cNvSpPr>
            <a:spLocks noGrp="1"/>
          </p:cNvSpPr>
          <p:nvPr>
            <p:ph idx="1" hasCustomPrompt="1"/>
          </p:nvPr>
        </p:nvSpPr>
        <p:spPr>
          <a:xfrm>
            <a:off x="5183188" y="987425"/>
            <a:ext cx="6172200" cy="4873625"/>
          </a:xfrm>
        </p:spPr>
        <p:txBody>
          <a:bodyPr>
            <a:normAutofit/>
          </a:bodyPr>
          <a:lstStyle>
            <a:lvl1pPr>
              <a:defRPr sz="3200">
                <a:solidFill>
                  <a:srgbClr val="2F6335"/>
                </a:solidFill>
              </a:defRPr>
            </a:lvl1pPr>
            <a:lvl2pPr>
              <a:defRPr sz="3000"/>
            </a:lvl2pPr>
            <a:lvl3pPr>
              <a:defRPr sz="2800"/>
            </a:lvl3pPr>
            <a:lvl4pPr>
              <a:defRPr sz="2600"/>
            </a:lvl4pPr>
            <a:lvl5pPr>
              <a:defRPr sz="2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Redaguoti šablono teksto stilius</a:t>
            </a:r>
          </a:p>
        </p:txBody>
      </p:sp>
      <p:sp>
        <p:nvSpPr>
          <p:cNvPr id="7" name="Slide Number Placeholder 6"/>
          <p:cNvSpPr>
            <a:spLocks noGrp="1"/>
          </p:cNvSpPr>
          <p:nvPr>
            <p:ph type="sldNum" sz="quarter" idx="12"/>
          </p:nvPr>
        </p:nvSpPr>
        <p:spPr>
          <a:xfrm>
            <a:off x="9170168" y="6356350"/>
            <a:ext cx="2743200" cy="365125"/>
          </a:xfrm>
        </p:spPr>
        <p:txBody>
          <a:bodyPr/>
          <a:lstStyle>
            <a:lvl1pPr>
              <a:defRPr sz="1800">
                <a:solidFill>
                  <a:srgbClr val="2F6335"/>
                </a:solidFill>
              </a:defRPr>
            </a:lvl1pPr>
          </a:lstStyle>
          <a:p>
            <a:fld id="{9A502320-57AF-443F-9D5E-CED81A7CB4CC}"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1936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2F6335"/>
                </a:solidFill>
              </a:defRPr>
            </a:lvl1pPr>
          </a:lstStyle>
          <a:p>
            <a:r>
              <a:rPr lang="lt-LT"/>
              <a:t>Spustelėję redag. ruoš. pavad. stilių</a:t>
            </a:r>
            <a:endParaRPr lang="lt-LT"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a:t>Spustelėkite piktogr. norėdami įtraukti pav.</a:t>
            </a:r>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Redaguoti šablono teksto stilius</a:t>
            </a:r>
          </a:p>
        </p:txBody>
      </p:sp>
      <p:sp>
        <p:nvSpPr>
          <p:cNvPr id="7" name="Slide Number Placeholder 6"/>
          <p:cNvSpPr>
            <a:spLocks noGrp="1"/>
          </p:cNvSpPr>
          <p:nvPr>
            <p:ph type="sldNum" sz="quarter" idx="12"/>
          </p:nvPr>
        </p:nvSpPr>
        <p:spPr>
          <a:xfrm>
            <a:off x="9183816" y="6356350"/>
            <a:ext cx="2743200" cy="365125"/>
          </a:xfrm>
        </p:spPr>
        <p:txBody>
          <a:bodyPr/>
          <a:lstStyle>
            <a:lvl1pPr>
              <a:defRPr sz="1800">
                <a:solidFill>
                  <a:srgbClr val="2F6335"/>
                </a:solidFill>
              </a:defRPr>
            </a:lvl1pPr>
          </a:lstStyle>
          <a:p>
            <a:fld id="{9A502320-57AF-443F-9D5E-CED81A7CB4CC}"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009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5400" b="1">
                <a:solidFill>
                  <a:srgbClr val="2E6B2B"/>
                </a:solidFill>
              </a:defRPr>
            </a:lvl1pPr>
          </a:lstStyle>
          <a:p>
            <a:r>
              <a:rPr lang="lt-LT"/>
              <a:t>Spustelėję redag. ruoš. pavad. stilių</a:t>
            </a:r>
            <a:endParaRPr lang="lt-LT"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2F63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Redaguoti šablono teksto stilius</a:t>
            </a:r>
          </a:p>
        </p:txBody>
      </p:sp>
      <p:sp>
        <p:nvSpPr>
          <p:cNvPr id="4" name="Date Placeholder 3"/>
          <p:cNvSpPr>
            <a:spLocks noGrp="1"/>
          </p:cNvSpPr>
          <p:nvPr>
            <p:ph type="dt" sz="half" idx="10"/>
          </p:nvPr>
        </p:nvSpPr>
        <p:spPr>
          <a:xfrm>
            <a:off x="4714165" y="6492875"/>
            <a:ext cx="2743200" cy="365125"/>
          </a:xfrm>
          <a:prstGeom prst="rect">
            <a:avLst/>
          </a:prstGeom>
        </p:spPr>
        <p:txBody>
          <a:bodyPr/>
          <a:lstStyle>
            <a:lvl1pPr algn="ctr">
              <a:defRPr sz="1800">
                <a:solidFill>
                  <a:srgbClr val="2F6335"/>
                </a:solidFill>
              </a:defRPr>
            </a:lvl1pPr>
          </a:lstStyle>
          <a:p>
            <a:fld id="{5DD6C911-8732-43D8-AC5B-CC49A5FFAD5E}" type="datetime1">
              <a:rPr lang="lt-LT" smtClean="0"/>
              <a:pPr/>
              <a:t>2023.02.15</a:t>
            </a:fld>
            <a:endParaRPr lang="lt-LT" dirty="0"/>
          </a:p>
        </p:txBody>
      </p:sp>
      <p:sp>
        <p:nvSpPr>
          <p:cNvPr id="5" name="Footer Placeholder 4"/>
          <p:cNvSpPr>
            <a:spLocks noGrp="1"/>
          </p:cNvSpPr>
          <p:nvPr>
            <p:ph type="ftr" sz="quarter" idx="11"/>
          </p:nvPr>
        </p:nvSpPr>
        <p:spPr>
          <a:xfrm>
            <a:off x="4011304" y="6097042"/>
            <a:ext cx="4114800" cy="365125"/>
          </a:xfrm>
          <a:prstGeom prst="rect">
            <a:avLst/>
          </a:prstGeom>
        </p:spPr>
        <p:txBody>
          <a:bodyPr/>
          <a:lstStyle>
            <a:lvl1pPr>
              <a:defRPr sz="2400">
                <a:solidFill>
                  <a:srgbClr val="2F6335"/>
                </a:solidFill>
              </a:defRPr>
            </a:lvl1pPr>
          </a:lstStyle>
          <a:p>
            <a:pPr algn="ctr"/>
            <a:r>
              <a:rPr lang="lt-LT" dirty="0"/>
              <a:t>Vilnius</a:t>
            </a:r>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551603" y="239713"/>
            <a:ext cx="2476500"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7933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baseline="0">
                <a:solidFill>
                  <a:srgbClr val="2F6335"/>
                </a:solidFill>
              </a:defRPr>
            </a:lvl1pPr>
          </a:lstStyle>
          <a:p>
            <a:r>
              <a:rPr lang="lt-LT" b="1" dirty="0">
                <a:solidFill>
                  <a:srgbClr val="2F6335"/>
                </a:solidFill>
              </a:rPr>
              <a:t> </a:t>
            </a:r>
            <a:r>
              <a:rPr lang="en-US" dirty="0"/>
              <a:t>Click to edit Master title style</a:t>
            </a:r>
            <a:endParaRPr lang="lt-LT" dirty="0"/>
          </a:p>
        </p:txBody>
      </p:sp>
      <p:sp>
        <p:nvSpPr>
          <p:cNvPr id="3" name="Content Placeholder 2"/>
          <p:cNvSpPr>
            <a:spLocks noGrp="1"/>
          </p:cNvSpPr>
          <p:nvPr>
            <p:ph idx="1"/>
          </p:nvPr>
        </p:nvSpPr>
        <p:spPr/>
        <p:txBody>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8"/>
          <p:cNvSpPr>
            <a:spLocks noGrp="1"/>
          </p:cNvSpPr>
          <p:nvPr>
            <p:ph type="sldNum" sz="quarter" idx="12"/>
          </p:nvPr>
        </p:nvSpPr>
        <p:spPr>
          <a:xfrm>
            <a:off x="9156520" y="6356350"/>
            <a:ext cx="2743200" cy="365125"/>
          </a:xfrm>
        </p:spPr>
        <p:txBody>
          <a:bodyPr/>
          <a:lstStyle/>
          <a:p>
            <a:fld id="{7030F489-3BE4-4394-B3A6-A281D9EB78C5}" type="slidenum">
              <a:rPr lang="lt-LT" smtClean="0"/>
              <a:pPr/>
              <a:t>‹#›</a:t>
            </a:fld>
            <a:endParaRPr lang="lt-LT"/>
          </a:p>
        </p:txBody>
      </p:sp>
    </p:spTree>
    <p:extLst>
      <p:ext uri="{BB962C8B-B14F-4D97-AF65-F5344CB8AC3E}">
        <p14:creationId xmlns:p14="http://schemas.microsoft.com/office/powerpoint/2010/main" val="163460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2F6335"/>
                </a:solidFill>
              </a:defRPr>
            </a:lvl1pPr>
          </a:lstStyle>
          <a:p>
            <a:r>
              <a:rPr lang="en-US" dirty="0"/>
              <a:t>Click to edit Master title style</a:t>
            </a:r>
            <a:endParaRPr lang="lt-LT" dirty="0"/>
          </a:p>
        </p:txBody>
      </p:sp>
      <p:sp>
        <p:nvSpPr>
          <p:cNvPr id="3" name="Content Placeholder 2"/>
          <p:cNvSpPr>
            <a:spLocks noGrp="1"/>
          </p:cNvSpPr>
          <p:nvPr>
            <p:ph sz="half" idx="1"/>
          </p:nvPr>
        </p:nvSpPr>
        <p:spPr>
          <a:xfrm>
            <a:off x="838200" y="1825625"/>
            <a:ext cx="5181600" cy="4351338"/>
          </a:xfrm>
        </p:spPr>
        <p:txBody>
          <a:bodyPr/>
          <a:lstStyle>
            <a:lvl1pPr>
              <a:defRPr>
                <a:solidFill>
                  <a:srgbClr val="2F6335"/>
                </a:solidFill>
              </a:defRPr>
            </a:lvl1p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4" name="Content Placeholder 3"/>
          <p:cNvSpPr>
            <a:spLocks noGrp="1"/>
          </p:cNvSpPr>
          <p:nvPr>
            <p:ph sz="half" idx="2"/>
          </p:nvPr>
        </p:nvSpPr>
        <p:spPr>
          <a:xfrm>
            <a:off x="6172200" y="1825625"/>
            <a:ext cx="5181600" cy="4351338"/>
          </a:xfrm>
        </p:spPr>
        <p:txBody>
          <a:bodyPr/>
          <a:lstStyle>
            <a:lvl1pPr>
              <a:defRPr>
                <a:solidFill>
                  <a:srgbClr val="2F6335"/>
                </a:solidFill>
              </a:defRPr>
            </a:lvl1p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endParaRPr lang="lt-LT" dirty="0"/>
          </a:p>
        </p:txBody>
      </p:sp>
      <p:sp>
        <p:nvSpPr>
          <p:cNvPr id="7" name="Slide Number Placeholder 6"/>
          <p:cNvSpPr>
            <a:spLocks noGrp="1"/>
          </p:cNvSpPr>
          <p:nvPr>
            <p:ph type="sldNum" sz="quarter" idx="12"/>
          </p:nvPr>
        </p:nvSpPr>
        <p:spPr>
          <a:xfrm>
            <a:off x="9197464"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6141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a:t>Spustelėję redag. ruoš. pavad. stilių</a:t>
            </a:r>
            <a:endParaRPr lang="lt-LT"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800">
                <a:solidFill>
                  <a:srgbClr val="2F6335"/>
                </a:solidFill>
              </a:defRPr>
            </a:lvl1pPr>
          </a:lstStyle>
          <a:p>
            <a:fld id="{9A502320-57AF-443F-9D5E-CED81A7CB4CC}" type="slidenum">
              <a:rPr lang="lt-LT" smtClean="0"/>
              <a:pPr/>
              <a:t>‹#›</a:t>
            </a:fld>
            <a:endParaRPr lang="lt-LT"/>
          </a:p>
        </p:txBody>
      </p:sp>
      <p:graphicFrame>
        <p:nvGraphicFramePr>
          <p:cNvPr id="7" name="Table 6"/>
          <p:cNvGraphicFramePr>
            <a:graphicFrameLocks noGrp="1"/>
          </p:cNvGraphicFramePr>
          <p:nvPr>
            <p:extLst/>
          </p:nvPr>
        </p:nvGraphicFramePr>
        <p:xfrm>
          <a:off x="0" y="-1"/>
          <a:ext cx="279400" cy="6858001"/>
        </p:xfrm>
        <a:graphic>
          <a:graphicData uri="http://schemas.openxmlformats.org/drawingml/2006/table">
            <a:tbl>
              <a:tblPr firstRow="1" bandRow="1">
                <a:tableStyleId>{5C22544A-7EE6-4342-B048-85BDC9FD1C3A}</a:tableStyleId>
              </a:tblPr>
              <a:tblGrid>
                <a:gridCol w="279400">
                  <a:extLst>
                    <a:ext uri="{9D8B030D-6E8A-4147-A177-3AD203B41FA5}">
                      <a16:colId xmlns:a16="http://schemas.microsoft.com/office/drawing/2014/main" xmlns="" val="20000"/>
                    </a:ext>
                  </a:extLst>
                </a:gridCol>
              </a:tblGrid>
              <a:tr h="6858001">
                <a:tc>
                  <a:txBody>
                    <a:bodyPr/>
                    <a:lstStyle/>
                    <a:p>
                      <a:endParaRPr lang="lt-LT" dirty="0"/>
                    </a:p>
                  </a:txBody>
                  <a:tcPr>
                    <a:solidFill>
                      <a:schemeClr val="accent6">
                        <a:lumMod val="75000"/>
                      </a:schemeClr>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544468393"/>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Lst>
  <p:txStyles>
    <p:titleStyle>
      <a:lvl1pPr algn="l" defTabSz="914400" rtl="0" eaLnBrk="1" latinLnBrk="0" hangingPunct="1">
        <a:lnSpc>
          <a:spcPct val="90000"/>
        </a:lnSpc>
        <a:spcBef>
          <a:spcPct val="0"/>
        </a:spcBef>
        <a:buNone/>
        <a:defRPr sz="4400" b="1" kern="1200">
          <a:solidFill>
            <a:srgbClr val="2F633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a:t>Spustelėję redag. ruoš. pavad. stilių</a:t>
            </a:r>
            <a:endParaRPr lang="lt-LT"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800">
                <a:solidFill>
                  <a:srgbClr val="2F6335"/>
                </a:solidFill>
              </a:defRPr>
            </a:lvl1pPr>
          </a:lstStyle>
          <a:p>
            <a:fld id="{7030F489-3BE4-4394-B3A6-A281D9EB78C5}" type="slidenum">
              <a:rPr lang="lt-LT" smtClean="0"/>
              <a:pPr/>
              <a:t>‹#›</a:t>
            </a:fld>
            <a:endParaRPr lang="lt-LT"/>
          </a:p>
        </p:txBody>
      </p:sp>
      <p:graphicFrame>
        <p:nvGraphicFramePr>
          <p:cNvPr id="7" name="Table 6"/>
          <p:cNvGraphicFramePr>
            <a:graphicFrameLocks noGrp="1"/>
          </p:cNvGraphicFramePr>
          <p:nvPr>
            <p:extLst/>
          </p:nvPr>
        </p:nvGraphicFramePr>
        <p:xfrm>
          <a:off x="0" y="-1"/>
          <a:ext cx="279400" cy="6858001"/>
        </p:xfrm>
        <a:graphic>
          <a:graphicData uri="http://schemas.openxmlformats.org/drawingml/2006/table">
            <a:tbl>
              <a:tblPr firstRow="1" bandRow="1">
                <a:tableStyleId>{5C22544A-7EE6-4342-B048-85BDC9FD1C3A}</a:tableStyleId>
              </a:tblPr>
              <a:tblGrid>
                <a:gridCol w="279400">
                  <a:extLst>
                    <a:ext uri="{9D8B030D-6E8A-4147-A177-3AD203B41FA5}">
                      <a16:colId xmlns:a16="http://schemas.microsoft.com/office/drawing/2014/main" xmlns="" val="20000"/>
                    </a:ext>
                  </a:extLst>
                </a:gridCol>
              </a:tblGrid>
              <a:tr h="6858001">
                <a:tc>
                  <a:txBody>
                    <a:bodyPr/>
                    <a:lstStyle/>
                    <a:p>
                      <a:endParaRPr lang="lt-LT" dirty="0"/>
                    </a:p>
                  </a:txBody>
                  <a:tcPr>
                    <a:solidFill>
                      <a:schemeClr val="accent6">
                        <a:lumMod val="75000"/>
                      </a:schemeClr>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740197588"/>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Lst>
  <p:hf hdr="0"/>
  <p:txStyles>
    <p:titleStyle>
      <a:lvl1pPr algn="l" defTabSz="914400" rtl="0" eaLnBrk="1" latinLnBrk="0" hangingPunct="1">
        <a:lnSpc>
          <a:spcPct val="90000"/>
        </a:lnSpc>
        <a:spcBef>
          <a:spcPct val="0"/>
        </a:spcBef>
        <a:buNone/>
        <a:defRPr sz="4400" b="1" kern="1200">
          <a:solidFill>
            <a:srgbClr val="2F633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a:t>Spustelėję redag. ruoš. pavad. stilių</a:t>
            </a:r>
            <a:endParaRPr lang="lt-LT"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a:t>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800">
                <a:solidFill>
                  <a:srgbClr val="2F6335"/>
                </a:solidFill>
              </a:defRPr>
            </a:lvl1pPr>
          </a:lstStyle>
          <a:p>
            <a:fld id="{7030F489-3BE4-4394-B3A6-A281D9EB78C5}" type="slidenum">
              <a:rPr lang="lt-LT" smtClean="0"/>
              <a:pPr/>
              <a:t>‹#›</a:t>
            </a:fld>
            <a:endParaRPr lang="lt-LT"/>
          </a:p>
        </p:txBody>
      </p:sp>
      <p:graphicFrame>
        <p:nvGraphicFramePr>
          <p:cNvPr id="7" name="Table 6"/>
          <p:cNvGraphicFramePr>
            <a:graphicFrameLocks noGrp="1"/>
          </p:cNvGraphicFramePr>
          <p:nvPr>
            <p:extLst/>
          </p:nvPr>
        </p:nvGraphicFramePr>
        <p:xfrm>
          <a:off x="0" y="-1"/>
          <a:ext cx="279400" cy="6858001"/>
        </p:xfrm>
        <a:graphic>
          <a:graphicData uri="http://schemas.openxmlformats.org/drawingml/2006/table">
            <a:tbl>
              <a:tblPr firstRow="1" bandRow="1">
                <a:tableStyleId>{5C22544A-7EE6-4342-B048-85BDC9FD1C3A}</a:tableStyleId>
              </a:tblPr>
              <a:tblGrid>
                <a:gridCol w="279400">
                  <a:extLst>
                    <a:ext uri="{9D8B030D-6E8A-4147-A177-3AD203B41FA5}">
                      <a16:colId xmlns:a16="http://schemas.microsoft.com/office/drawing/2014/main" xmlns="" val="20000"/>
                    </a:ext>
                  </a:extLst>
                </a:gridCol>
              </a:tblGrid>
              <a:tr h="6858001">
                <a:tc>
                  <a:txBody>
                    <a:bodyPr/>
                    <a:lstStyle/>
                    <a:p>
                      <a:endParaRPr lang="lt-LT" dirty="0"/>
                    </a:p>
                  </a:txBody>
                  <a:tcPr>
                    <a:solidFill>
                      <a:schemeClr val="accent6">
                        <a:lumMod val="75000"/>
                      </a:schemeClr>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3275674841"/>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Lst>
  <p:hf hdr="0"/>
  <p:txStyles>
    <p:titleStyle>
      <a:lvl1pPr algn="l" defTabSz="914400" rtl="0" eaLnBrk="1" latinLnBrk="0" hangingPunct="1">
        <a:lnSpc>
          <a:spcPct val="90000"/>
        </a:lnSpc>
        <a:spcBef>
          <a:spcPct val="0"/>
        </a:spcBef>
        <a:buNone/>
        <a:defRPr sz="4400" b="1" kern="1200">
          <a:solidFill>
            <a:srgbClr val="2F633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vadinimas 1"/>
          <p:cNvSpPr txBox="1">
            <a:spLocks/>
          </p:cNvSpPr>
          <p:nvPr/>
        </p:nvSpPr>
        <p:spPr>
          <a:xfrm>
            <a:off x="887834" y="1731817"/>
            <a:ext cx="10999365" cy="164878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5400" b="1" kern="1200">
                <a:solidFill>
                  <a:srgbClr val="2E6B2B"/>
                </a:solidFill>
                <a:latin typeface="+mj-lt"/>
                <a:ea typeface="+mj-ea"/>
                <a:cs typeface="+mj-cs"/>
              </a:defRPr>
            </a:lvl1pPr>
          </a:lstStyle>
          <a:p>
            <a:pPr algn="ctr"/>
            <a:r>
              <a:rPr lang="lt-LT" sz="3600" dirty="0">
                <a:solidFill>
                  <a:srgbClr val="006B3E"/>
                </a:solidFill>
              </a:rPr>
              <a:t>2022-2023 mokslo metų Pagrindinio ugdymo pasiekimų patikrinimo organizavimas ir vykdymas</a:t>
            </a:r>
          </a:p>
        </p:txBody>
      </p:sp>
      <p:sp>
        <p:nvSpPr>
          <p:cNvPr id="5" name="Teksto vietos rezervavimo ženklas 2"/>
          <p:cNvSpPr txBox="1">
            <a:spLocks/>
          </p:cNvSpPr>
          <p:nvPr/>
        </p:nvSpPr>
        <p:spPr>
          <a:xfrm>
            <a:off x="887834" y="3921246"/>
            <a:ext cx="10515600" cy="1302326"/>
          </a:xfrm>
          <a:prstGeom prst="rect">
            <a:avLst/>
          </a:prstGeom>
        </p:spPr>
        <p:txBody>
          <a:bodyPr vert="horz" lIns="91440" tIns="45720" rIns="91440" bIns="45720" rtlCol="0">
            <a:normAutofit fontScale="6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endParaRPr lang="lt-LT" sz="3400" dirty="0">
              <a:solidFill>
                <a:srgbClr val="006B3E"/>
              </a:solidFill>
            </a:endParaRPr>
          </a:p>
          <a:p>
            <a:pPr algn="r">
              <a:spcBef>
                <a:spcPts val="0"/>
              </a:spcBef>
            </a:pPr>
            <a:r>
              <a:rPr lang="lt-LT" sz="3400" dirty="0">
                <a:solidFill>
                  <a:srgbClr val="006B3E"/>
                </a:solidFill>
              </a:rPr>
              <a:t>Stebėsenos ir vertinimo departamentas</a:t>
            </a:r>
          </a:p>
          <a:p>
            <a:pPr algn="r">
              <a:spcBef>
                <a:spcPts val="0"/>
              </a:spcBef>
            </a:pPr>
            <a:r>
              <a:rPr lang="lt-LT" sz="3400" dirty="0">
                <a:solidFill>
                  <a:srgbClr val="006B3E"/>
                </a:solidFill>
              </a:rPr>
              <a:t>Pasiekimų patikrinimo administravimo skyriaus specialistė</a:t>
            </a:r>
          </a:p>
          <a:p>
            <a:pPr algn="r">
              <a:spcBef>
                <a:spcPts val="0"/>
              </a:spcBef>
            </a:pPr>
            <a:endParaRPr lang="lt-LT" sz="3400" dirty="0">
              <a:solidFill>
                <a:srgbClr val="006B3E"/>
              </a:solidFill>
            </a:endParaRPr>
          </a:p>
          <a:p>
            <a:pPr algn="r">
              <a:spcBef>
                <a:spcPts val="0"/>
              </a:spcBef>
            </a:pPr>
            <a:r>
              <a:rPr lang="lt-LT" sz="3400" dirty="0">
                <a:solidFill>
                  <a:srgbClr val="006B3E"/>
                </a:solidFill>
              </a:rPr>
              <a:t>Erika Gaižauskaitė-</a:t>
            </a:r>
            <a:r>
              <a:rPr lang="lt-LT" sz="3400" dirty="0" err="1">
                <a:solidFill>
                  <a:srgbClr val="006B3E"/>
                </a:solidFill>
              </a:rPr>
              <a:t>Laučienė</a:t>
            </a:r>
            <a:endParaRPr lang="lt-LT" sz="3400" dirty="0">
              <a:solidFill>
                <a:srgbClr val="006B3E"/>
              </a:solidFill>
            </a:endParaRPr>
          </a:p>
          <a:p>
            <a:endParaRPr lang="lt-LT" dirty="0"/>
          </a:p>
        </p:txBody>
      </p:sp>
      <p:sp>
        <p:nvSpPr>
          <p:cNvPr id="6" name="Datos vietos rezervavimo ženklas 3"/>
          <p:cNvSpPr>
            <a:spLocks noGrp="1"/>
          </p:cNvSpPr>
          <p:nvPr>
            <p:ph type="dt" sz="half" idx="10"/>
          </p:nvPr>
        </p:nvSpPr>
        <p:spPr>
          <a:xfrm>
            <a:off x="4774034" y="5909329"/>
            <a:ext cx="2743200" cy="360218"/>
          </a:xfrm>
        </p:spPr>
        <p:txBody>
          <a:bodyPr/>
          <a:lstStyle/>
          <a:p>
            <a:r>
              <a:rPr lang="lt-LT" dirty="0"/>
              <a:t>2023-02-14</a:t>
            </a:r>
          </a:p>
        </p:txBody>
      </p:sp>
    </p:spTree>
    <p:extLst>
      <p:ext uri="{BB962C8B-B14F-4D97-AF65-F5344CB8AC3E}">
        <p14:creationId xmlns:p14="http://schemas.microsoft.com/office/powerpoint/2010/main" val="2872758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23192"/>
            <a:ext cx="10515600" cy="5253771"/>
          </a:xfrm>
        </p:spPr>
        <p:txBody>
          <a:bodyPr>
            <a:normAutofit/>
          </a:bodyPr>
          <a:lstStyle/>
          <a:p>
            <a:pPr marL="0" indent="0">
              <a:buNone/>
            </a:pPr>
            <a:r>
              <a:rPr lang="lt-LT" sz="2400" dirty="0">
                <a:solidFill>
                  <a:srgbClr val="00B050"/>
                </a:solidFill>
              </a:rPr>
              <a:t>4. </a:t>
            </a:r>
            <a:r>
              <a:rPr lang="lt-LT" sz="2400" dirty="0">
                <a:solidFill>
                  <a:schemeClr val="accent6"/>
                </a:solidFill>
              </a:rPr>
              <a:t>PUPP</a:t>
            </a:r>
            <a:r>
              <a:rPr lang="en-US" sz="2400" dirty="0">
                <a:solidFill>
                  <a:schemeClr val="accent6"/>
                </a:solidFill>
              </a:rPr>
              <a:t> </a:t>
            </a:r>
            <a:r>
              <a:rPr lang="lt-LT" sz="2400" dirty="0">
                <a:solidFill>
                  <a:schemeClr val="accent6"/>
                </a:solidFill>
              </a:rPr>
              <a:t>REZULTATŲ SKELBIMAS:</a:t>
            </a:r>
          </a:p>
          <a:p>
            <a:pPr algn="just"/>
            <a:r>
              <a:rPr lang="lt-LT" sz="2400" dirty="0"/>
              <a:t>matematikos pasiekimų patikrinimo galutiniai rezultatai skelbiami ne vėliau kaip per 16 darbo dienų atlikus patikrinimą, gimtosios kalbos (baltarusių, lenkų, rusų, vokiečių) pasiekimų patikrinimo rezultatai skelbiami per 19 darbo dienų nuo patikrinimo dalies raštu vykdymo dienos. Lietuvių kalbos ir literatūros – per 20 darbo dieną nuo patikrinimo raštu vykdymo dienos;</a:t>
            </a:r>
            <a:endParaRPr lang="lt-LT" sz="2400" dirty="0">
              <a:solidFill>
                <a:schemeClr val="accent6"/>
              </a:solidFill>
            </a:endParaRPr>
          </a:p>
          <a:p>
            <a:pPr algn="just"/>
            <a:r>
              <a:rPr lang="lt-LT" sz="2400" dirty="0"/>
              <a:t>mokiniai ir buvę mokiniai per 3 darbo dienas nuo rezultatų paskelbimo dienos pasirašytinai ar elektroniniu būdu supažindinami su pasiekimų patikrinimo rezultatais. </a:t>
            </a:r>
            <a:endParaRPr lang="en-US" sz="2400" dirty="0"/>
          </a:p>
        </p:txBody>
      </p:sp>
    </p:spTree>
    <p:extLst>
      <p:ext uri="{BB962C8B-B14F-4D97-AF65-F5344CB8AC3E}">
        <p14:creationId xmlns:p14="http://schemas.microsoft.com/office/powerpoint/2010/main" val="1274104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vadinimas 1"/>
          <p:cNvSpPr txBox="1">
            <a:spLocks/>
          </p:cNvSpPr>
          <p:nvPr/>
        </p:nvSpPr>
        <p:spPr>
          <a:xfrm>
            <a:off x="1581748" y="555972"/>
            <a:ext cx="9144000" cy="134747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lt-LT" sz="2800" dirty="0">
              <a:latin typeface="Times New Roman" panose="02020603050405020304" pitchFamily="18" charset="0"/>
              <a:cs typeface="Times New Roman" panose="02020603050405020304" pitchFamily="18" charset="0"/>
            </a:endParaRPr>
          </a:p>
        </p:txBody>
      </p:sp>
      <p:sp>
        <p:nvSpPr>
          <p:cNvPr id="14" name="Pavadinimas 1"/>
          <p:cNvSpPr txBox="1">
            <a:spLocks/>
          </p:cNvSpPr>
          <p:nvPr/>
        </p:nvSpPr>
        <p:spPr>
          <a:xfrm>
            <a:off x="554183" y="928673"/>
            <a:ext cx="11263744" cy="132961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lt-LT" sz="1800" dirty="0">
                <a:latin typeface="+mn-lt"/>
                <a:ea typeface="+mn-ea"/>
                <a:cs typeface="Times New Roman" panose="02020603050405020304" pitchFamily="18" charset="0"/>
              </a:rPr>
              <a:t>PUPP teisės aktai, vykdymo instrukcijos, tvarkaraštis yra skelbiami NŠA interneto svetainėje </a:t>
            </a:r>
            <a:r>
              <a:rPr lang="lt-LT" sz="1800" dirty="0">
                <a:solidFill>
                  <a:schemeClr val="accent1">
                    <a:lumMod val="75000"/>
                  </a:schemeClr>
                </a:solidFill>
                <a:latin typeface="+mn-lt"/>
                <a:ea typeface="+mn-ea"/>
                <a:cs typeface="Times New Roman" panose="02020603050405020304" pitchFamily="18" charset="0"/>
              </a:rPr>
              <a:t>https://www.nsa.smm.lt/egzaminai-ir-pasiekimu-patikrinimai/pupp/, </a:t>
            </a:r>
            <a:r>
              <a:rPr lang="lt-LT" sz="1800" dirty="0">
                <a:latin typeface="+mn-lt"/>
                <a:ea typeface="+mn-ea"/>
                <a:cs typeface="Times New Roman" panose="02020603050405020304" pitchFamily="18" charset="0"/>
              </a:rPr>
              <a:t>kiti PUPP vykdyti ir vertinti reikalingi dokumentai </a:t>
            </a:r>
            <a:r>
              <a:rPr lang="lt-LT" sz="1800" i="1" dirty="0">
                <a:latin typeface="+mn-lt"/>
                <a:ea typeface="+mn-ea"/>
                <a:cs typeface="Times New Roman" panose="02020603050405020304" pitchFamily="18" charset="0"/>
              </a:rPr>
              <a:t>(prisijungimo duomenys, PUPP vykdymo protokolai, atmintinės) </a:t>
            </a:r>
            <a:r>
              <a:rPr lang="lt-LT" sz="1800" dirty="0">
                <a:latin typeface="+mn-lt"/>
                <a:ea typeface="+mn-ea"/>
                <a:cs typeface="Times New Roman" panose="02020603050405020304" pitchFamily="18" charset="0"/>
              </a:rPr>
              <a:t>būna pateikti duomenų perdavimo sistemoje KELTAS.</a:t>
            </a:r>
          </a:p>
        </p:txBody>
      </p:sp>
      <p:pic>
        <p:nvPicPr>
          <p:cNvPr id="4" name="Content Placeholder 3"/>
          <p:cNvPicPr>
            <a:picLocks noGrp="1" noChangeAspect="1"/>
          </p:cNvPicPr>
          <p:nvPr>
            <p:ph idx="1"/>
          </p:nvPr>
        </p:nvPicPr>
        <p:blipFill>
          <a:blip r:embed="rId2"/>
          <a:stretch>
            <a:fillRect/>
          </a:stretch>
        </p:blipFill>
        <p:spPr>
          <a:xfrm>
            <a:off x="1690256" y="1903445"/>
            <a:ext cx="8437418" cy="4125913"/>
          </a:xfrm>
          <a:prstGeom prst="rect">
            <a:avLst/>
          </a:prstGeom>
        </p:spPr>
      </p:pic>
    </p:spTree>
    <p:extLst>
      <p:ext uri="{BB962C8B-B14F-4D97-AF65-F5344CB8AC3E}">
        <p14:creationId xmlns:p14="http://schemas.microsoft.com/office/powerpoint/2010/main" val="5695091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urinio vietos rezervavimo ženklas 2"/>
          <p:cNvSpPr txBox="1">
            <a:spLocks/>
          </p:cNvSpPr>
          <p:nvPr/>
        </p:nvSpPr>
        <p:spPr>
          <a:xfrm>
            <a:off x="1513680" y="3003651"/>
            <a:ext cx="9625375" cy="14159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None/>
            </a:pPr>
            <a:r>
              <a:rPr lang="lt-LT" sz="2400" dirty="0">
                <a:cs typeface="Times New Roman" panose="02020603050405020304" pitchFamily="18" charset="0"/>
              </a:rPr>
              <a:t>Praeitų mokslo metų PUPP užduotis, mokiniai turi galimybę išbandyti Nacionalinės švietimo agentūros </a:t>
            </a:r>
            <a:r>
              <a:rPr lang="lt-LT" sz="2400" b="1" dirty="0">
                <a:cs typeface="Times New Roman" panose="02020603050405020304" pitchFamily="18" charset="0"/>
              </a:rPr>
              <a:t>informacinėje testavimo sistemoje BETA </a:t>
            </a:r>
            <a:r>
              <a:rPr lang="lt-LT" sz="2400" dirty="0">
                <a:cs typeface="Times New Roman" panose="02020603050405020304" pitchFamily="18" charset="0"/>
              </a:rPr>
              <a:t>interneto svetainės adresu </a:t>
            </a:r>
            <a:r>
              <a:rPr lang="lt-LT" sz="2400" dirty="0">
                <a:solidFill>
                  <a:srgbClr val="0070C0"/>
                </a:solidFill>
                <a:cs typeface="Times New Roman" panose="02020603050405020304" pitchFamily="18" charset="0"/>
              </a:rPr>
              <a:t>https://beta.etestavimas.lt/</a:t>
            </a:r>
            <a:endParaRPr lang="lt-LT" sz="2400" u="sng" dirty="0">
              <a:cs typeface="Times New Roman" panose="02020603050405020304" pitchFamily="18" charset="0"/>
            </a:endParaRPr>
          </a:p>
        </p:txBody>
      </p:sp>
    </p:spTree>
    <p:extLst>
      <p:ext uri="{BB962C8B-B14F-4D97-AF65-F5344CB8AC3E}">
        <p14:creationId xmlns:p14="http://schemas.microsoft.com/office/powerpoint/2010/main" val="4250958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914400" y="1056929"/>
            <a:ext cx="10515599" cy="951979"/>
          </a:xfrm>
        </p:spPr>
        <p:txBody>
          <a:bodyPr>
            <a:noAutofit/>
          </a:bodyPr>
          <a:lstStyle/>
          <a:p>
            <a:pPr algn="ctr"/>
            <a:r>
              <a:rPr lang="lt-LT" sz="2800" dirty="0">
                <a:solidFill>
                  <a:srgbClr val="006B3E"/>
                </a:solidFill>
              </a:rPr>
              <a:t>Pagrindinio ugdymo pasiekimų patikrinimo</a:t>
            </a:r>
            <a:r>
              <a:rPr lang="lt-LT" sz="2800" dirty="0"/>
              <a:t> vykdymo datos ir būdai:</a:t>
            </a:r>
          </a:p>
        </p:txBody>
      </p:sp>
      <p:sp>
        <p:nvSpPr>
          <p:cNvPr id="7" name="Stačiakampis 6"/>
          <p:cNvSpPr/>
          <p:nvPr/>
        </p:nvSpPr>
        <p:spPr>
          <a:xfrm>
            <a:off x="1215551" y="2175421"/>
            <a:ext cx="10006891" cy="4493538"/>
          </a:xfrm>
          <a:prstGeom prst="rect">
            <a:avLst/>
          </a:prstGeom>
        </p:spPr>
        <p:txBody>
          <a:bodyPr wrap="square">
            <a:spAutoFit/>
          </a:bodyPr>
          <a:lstStyle/>
          <a:p>
            <a:r>
              <a:rPr lang="lt-LT" sz="2200" b="1" dirty="0">
                <a:cs typeface="Times New Roman" panose="02020603050405020304" pitchFamily="18" charset="0"/>
              </a:rPr>
              <a:t>2022-2023 mokslo metais Pagrindinio ugdymo pasiekimų patikrinimo (toliau – PUPP) laikai</a:t>
            </a:r>
            <a:r>
              <a:rPr lang="lt-LT" sz="2200" dirty="0">
                <a:cs typeface="Times New Roman" panose="02020603050405020304" pitchFamily="18" charset="0"/>
              </a:rPr>
              <a:t>:</a:t>
            </a:r>
          </a:p>
          <a:p>
            <a:pPr marL="342900" lvl="0" indent="-342900">
              <a:buFont typeface="Arial" panose="020B0604020202020204" pitchFamily="34" charset="0"/>
              <a:buChar char="•"/>
            </a:pPr>
            <a:r>
              <a:rPr lang="lt-LT" sz="2200" b="1" dirty="0">
                <a:solidFill>
                  <a:srgbClr val="00B050"/>
                </a:solidFill>
                <a:cs typeface="Times New Roman" panose="02020603050405020304" pitchFamily="18" charset="0"/>
              </a:rPr>
              <a:t>Lietuvių kalba ir literatūra (raštu):</a:t>
            </a:r>
          </a:p>
          <a:p>
            <a:pPr lvl="0"/>
            <a:r>
              <a:rPr lang="lt-LT" sz="2200" dirty="0">
                <a:cs typeface="Times New Roman" panose="02020603050405020304" pitchFamily="18" charset="0"/>
              </a:rPr>
              <a:t>      I srautas 05-10 d.  nuo 9 val.</a:t>
            </a:r>
          </a:p>
          <a:p>
            <a:pPr lvl="0"/>
            <a:r>
              <a:rPr lang="lt-LT" sz="2200" dirty="0">
                <a:cs typeface="Times New Roman" panose="02020603050405020304" pitchFamily="18" charset="0"/>
              </a:rPr>
              <a:t>      II srautas 05-11 d. nuo 9 val.</a:t>
            </a:r>
          </a:p>
          <a:p>
            <a:pPr lvl="0"/>
            <a:r>
              <a:rPr lang="lt-LT" sz="2200" dirty="0">
                <a:cs typeface="Times New Roman" panose="02020603050405020304" pitchFamily="18" charset="0"/>
              </a:rPr>
              <a:t>      III srautas 05-11 d.  nuo 12.30 val.</a:t>
            </a:r>
          </a:p>
          <a:p>
            <a:pPr marL="342900" lvl="0" indent="-342900">
              <a:buFont typeface="Arial" panose="020B0604020202020204" pitchFamily="34" charset="0"/>
              <a:buChar char="•"/>
            </a:pPr>
            <a:r>
              <a:rPr lang="lt-LT" sz="2200" b="1" dirty="0">
                <a:solidFill>
                  <a:srgbClr val="00B050"/>
                </a:solidFill>
                <a:cs typeface="Times New Roman" panose="02020603050405020304" pitchFamily="18" charset="0"/>
              </a:rPr>
              <a:t>Matematika:</a:t>
            </a:r>
          </a:p>
          <a:p>
            <a:pPr lvl="0"/>
            <a:r>
              <a:rPr lang="lt-LT" sz="2200" dirty="0">
                <a:cs typeface="Times New Roman" panose="02020603050405020304" pitchFamily="18" charset="0"/>
              </a:rPr>
              <a:t>      I srautas 05-15 d.  nuo 9 val.</a:t>
            </a:r>
          </a:p>
          <a:p>
            <a:pPr lvl="0"/>
            <a:r>
              <a:rPr lang="lt-LT" sz="2200" dirty="0">
                <a:cs typeface="Times New Roman" panose="02020603050405020304" pitchFamily="18" charset="0"/>
              </a:rPr>
              <a:t>      II srautas 05-16 d. nuo 9 val.</a:t>
            </a:r>
          </a:p>
          <a:p>
            <a:pPr lvl="0"/>
            <a:r>
              <a:rPr lang="lt-LT" sz="2200" dirty="0">
                <a:cs typeface="Times New Roman" panose="02020603050405020304" pitchFamily="18" charset="0"/>
              </a:rPr>
              <a:t>      III srautas 05-16 d.  nuo 11.30 val.</a:t>
            </a:r>
          </a:p>
          <a:p>
            <a:pPr marL="342900" indent="-342900">
              <a:buFont typeface="Arial" panose="020B0604020202020204" pitchFamily="34" charset="0"/>
              <a:buChar char="•"/>
            </a:pPr>
            <a:r>
              <a:rPr lang="lt-LT" sz="2200" b="1" dirty="0">
                <a:solidFill>
                  <a:srgbClr val="00B050"/>
                </a:solidFill>
                <a:cs typeface="Times New Roman" panose="02020603050405020304" pitchFamily="18" charset="0"/>
              </a:rPr>
              <a:t>Gimtosios kalbos (lenkų, rusų, vokiečių) (raštu):</a:t>
            </a:r>
          </a:p>
          <a:p>
            <a:pPr lvl="0"/>
            <a:r>
              <a:rPr lang="lt-LT" sz="2200" b="1" dirty="0">
                <a:cs typeface="Times New Roman" panose="02020603050405020304" pitchFamily="18" charset="0"/>
              </a:rPr>
              <a:t>      </a:t>
            </a:r>
            <a:r>
              <a:rPr lang="lt-LT" sz="2200" dirty="0">
                <a:cs typeface="Times New Roman" panose="02020603050405020304" pitchFamily="18" charset="0"/>
              </a:rPr>
              <a:t>I srautas 05-18 d.  nuo 9 val.</a:t>
            </a:r>
          </a:p>
          <a:p>
            <a:pPr lvl="0"/>
            <a:r>
              <a:rPr lang="lt-LT" sz="2200" dirty="0">
                <a:cs typeface="Times New Roman" panose="02020603050405020304" pitchFamily="18" charset="0"/>
              </a:rPr>
              <a:t>      II srautas 05-19 d. nuo 9 val.</a:t>
            </a:r>
          </a:p>
        </p:txBody>
      </p:sp>
    </p:spTree>
    <p:extLst>
      <p:ext uri="{BB962C8B-B14F-4D97-AF65-F5344CB8AC3E}">
        <p14:creationId xmlns:p14="http://schemas.microsoft.com/office/powerpoint/2010/main" val="3176365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69818"/>
            <a:ext cx="10515600" cy="5207145"/>
          </a:xfrm>
        </p:spPr>
        <p:txBody>
          <a:bodyPr>
            <a:normAutofit fontScale="85000" lnSpcReduction="20000"/>
          </a:bodyPr>
          <a:lstStyle/>
          <a:p>
            <a:pPr lvl="0"/>
            <a:r>
              <a:rPr lang="lt-LT" sz="2400" b="1" dirty="0">
                <a:solidFill>
                  <a:srgbClr val="00B050"/>
                </a:solidFill>
                <a:latin typeface="+mj-lt"/>
                <a:cs typeface="Times New Roman" panose="02020603050405020304" pitchFamily="18" charset="0"/>
              </a:rPr>
              <a:t>Lietuvių kalba ir literatūra (žodžiu):</a:t>
            </a:r>
          </a:p>
          <a:p>
            <a:pPr marL="0" lvl="0" indent="0">
              <a:buNone/>
            </a:pPr>
            <a:r>
              <a:rPr lang="lt-LT" sz="2400" b="1" dirty="0">
                <a:solidFill>
                  <a:srgbClr val="00B050"/>
                </a:solidFill>
                <a:latin typeface="+mj-lt"/>
                <a:cs typeface="Times New Roman" panose="02020603050405020304" pitchFamily="18" charset="0"/>
              </a:rPr>
              <a:t>    </a:t>
            </a:r>
            <a:r>
              <a:rPr lang="lt-LT" sz="2400" dirty="0">
                <a:cs typeface="Times New Roman" panose="02020603050405020304" pitchFamily="18" charset="0"/>
              </a:rPr>
              <a:t>2023 m. sausio 9 d. – gegužės 15 d.</a:t>
            </a:r>
            <a:endParaRPr lang="lt-LT" sz="2400" dirty="0">
              <a:solidFill>
                <a:srgbClr val="00B050"/>
              </a:solidFill>
              <a:cs typeface="Times New Roman" panose="02020603050405020304" pitchFamily="18" charset="0"/>
            </a:endParaRPr>
          </a:p>
          <a:p>
            <a:pPr marL="342900" indent="-342900"/>
            <a:r>
              <a:rPr lang="lt-LT" sz="2400" b="1" dirty="0">
                <a:solidFill>
                  <a:srgbClr val="00B050"/>
                </a:solidFill>
                <a:latin typeface="+mj-lt"/>
                <a:cs typeface="Times New Roman" panose="02020603050405020304" pitchFamily="18" charset="0"/>
              </a:rPr>
              <a:t>Gimtosios kalbos (lenkų, rusų, vokiečių) (žodžiu):</a:t>
            </a:r>
          </a:p>
          <a:p>
            <a:pPr marL="0" lvl="0" indent="0">
              <a:buNone/>
            </a:pPr>
            <a:r>
              <a:rPr lang="lt-LT" sz="2400" b="1" dirty="0">
                <a:latin typeface="+mj-lt"/>
                <a:cs typeface="Times New Roman" panose="02020603050405020304" pitchFamily="18" charset="0"/>
              </a:rPr>
              <a:t>     </a:t>
            </a:r>
            <a:r>
              <a:rPr lang="lt-LT" sz="2400" dirty="0">
                <a:latin typeface="+mj-lt"/>
                <a:cs typeface="Times New Roman" panose="02020603050405020304" pitchFamily="18" charset="0"/>
              </a:rPr>
              <a:t>2023 m. vasario 13 d. – balandžio 24 d.</a:t>
            </a:r>
          </a:p>
          <a:p>
            <a:pPr marL="0" indent="0">
              <a:buNone/>
            </a:pPr>
            <a:r>
              <a:rPr lang="lt-LT" sz="2400" dirty="0"/>
              <a:t>     </a:t>
            </a:r>
            <a:r>
              <a:rPr lang="lt-LT" sz="2400" i="1" dirty="0"/>
              <a:t>Mokyklos vadovas nustatyto konkretų atsiskaitymo laiką.</a:t>
            </a:r>
            <a:endParaRPr lang="lt-LT" sz="2400" i="1" dirty="0">
              <a:latin typeface="+mj-lt"/>
              <a:cs typeface="Times New Roman" panose="02020603050405020304" pitchFamily="18" charset="0"/>
            </a:endParaRPr>
          </a:p>
          <a:p>
            <a:pPr marL="0" indent="0">
              <a:buNone/>
            </a:pPr>
            <a:r>
              <a:rPr lang="lt-LT" sz="2600" b="1" dirty="0">
                <a:cs typeface="Times New Roman" panose="02020603050405020304" pitchFamily="18" charset="0"/>
              </a:rPr>
              <a:t>2022-2023 mokslo metais Pagrindinio ugdymo pasiekimų patikrinimo (toliau – PUPP) vykdymo būdai</a:t>
            </a:r>
            <a:r>
              <a:rPr lang="lt-LT" sz="2600" dirty="0">
                <a:cs typeface="Times New Roman" panose="02020603050405020304" pitchFamily="18" charset="0"/>
              </a:rPr>
              <a:t>:</a:t>
            </a:r>
            <a:endParaRPr lang="en-US" sz="2600" dirty="0"/>
          </a:p>
          <a:p>
            <a:pPr algn="just"/>
            <a:r>
              <a:rPr lang="lt-LT" b="1" dirty="0"/>
              <a:t>Tradicinis arba nuotolinis</a:t>
            </a:r>
            <a:r>
              <a:rPr lang="lt-LT" dirty="0"/>
              <a:t>**</a:t>
            </a:r>
            <a:endParaRPr lang="lt-LT" sz="2600" dirty="0"/>
          </a:p>
          <a:p>
            <a:pPr marL="0" indent="0" algn="just">
              <a:buNone/>
            </a:pPr>
            <a:r>
              <a:rPr lang="lt-LT" sz="2600" dirty="0"/>
              <a:t>** Jei mokinys mokosi nuotoliniu mokymo proceso organizavimo būdu, tai pasiekimų patikrinimas vykdomas nuotoliniu būdu. Jei mokinys mokosi kitu nei nuotolinis mokymo proceso organizavimo būdu, pasiekimų patikrinimas vykdomas tradiciniu būdu.</a:t>
            </a:r>
            <a:endParaRPr lang="en-US" sz="2600" dirty="0"/>
          </a:p>
          <a:p>
            <a:pPr algn="just"/>
            <a:r>
              <a:rPr lang="lt-LT" b="1" dirty="0"/>
              <a:t>Elektroninis</a:t>
            </a:r>
            <a:r>
              <a:rPr lang="lt-LT" sz="2600" dirty="0"/>
              <a:t> ***</a:t>
            </a:r>
          </a:p>
          <a:p>
            <a:pPr marL="0" indent="0" algn="just">
              <a:buNone/>
            </a:pPr>
            <a:r>
              <a:rPr lang="lt-LT" sz="2600" dirty="0"/>
              <a:t>*** Mokyklose, turinčiose teisę mokyti nuotoliniu mokymo proceso organizavimo būdu, šiuo būdu jose besimokantys mokiniai ar buvę mokiniai, gyvenantys ne Lietuvoje, dėl laiko skirtumų negalintys nustatytu pasiekimų patikrinimo laiku dalyvauti pasiekimų patikrinime, mokyklos vadovo sprendimu pasiekimų patikrinimą ar pasiekimų patikrinimo dalis žodžiu ir raštu gali laikyti nuotoliniu elektroniniu ar nuotoliniu būdu.</a:t>
            </a:r>
            <a:endParaRPr lang="en-US" sz="2600" dirty="0"/>
          </a:p>
          <a:p>
            <a:pPr marL="342900" indent="-342900"/>
            <a:endParaRPr lang="lt-LT" sz="2600" b="1" dirty="0">
              <a:solidFill>
                <a:srgbClr val="00B050"/>
              </a:solidFill>
              <a:cs typeface="Times New Roman" panose="02020603050405020304" pitchFamily="18" charset="0"/>
            </a:endParaRPr>
          </a:p>
        </p:txBody>
      </p:sp>
    </p:spTree>
    <p:extLst>
      <p:ext uri="{BB962C8B-B14F-4D97-AF65-F5344CB8AC3E}">
        <p14:creationId xmlns:p14="http://schemas.microsoft.com/office/powerpoint/2010/main" val="3930814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8274"/>
            <a:ext cx="10515600" cy="802414"/>
          </a:xfrm>
        </p:spPr>
        <p:txBody>
          <a:bodyPr>
            <a:normAutofit/>
          </a:bodyPr>
          <a:lstStyle/>
          <a:p>
            <a:r>
              <a:rPr lang="lt-LT" sz="2400" dirty="0">
                <a:solidFill>
                  <a:schemeClr val="accent6"/>
                </a:solidFill>
                <a:latin typeface="+mn-lt"/>
              </a:rPr>
              <a:t>1. PUPP ORGANIZAVIMAS:</a:t>
            </a:r>
            <a:br>
              <a:rPr lang="lt-LT" sz="2400" dirty="0">
                <a:solidFill>
                  <a:schemeClr val="accent6"/>
                </a:solidFill>
                <a:latin typeface="+mn-lt"/>
              </a:rPr>
            </a:br>
            <a:endParaRPr lang="en-US" sz="2400" dirty="0">
              <a:solidFill>
                <a:schemeClr val="accent6"/>
              </a:solidFill>
              <a:latin typeface="+mn-lt"/>
            </a:endParaRPr>
          </a:p>
        </p:txBody>
      </p:sp>
      <p:sp>
        <p:nvSpPr>
          <p:cNvPr id="3" name="Content Placeholder 2"/>
          <p:cNvSpPr>
            <a:spLocks noGrp="1"/>
          </p:cNvSpPr>
          <p:nvPr>
            <p:ph idx="1"/>
          </p:nvPr>
        </p:nvSpPr>
        <p:spPr>
          <a:xfrm>
            <a:off x="838200" y="1274619"/>
            <a:ext cx="10515600" cy="4902344"/>
          </a:xfrm>
        </p:spPr>
        <p:txBody>
          <a:bodyPr>
            <a:normAutofit/>
          </a:bodyPr>
          <a:lstStyle/>
          <a:p>
            <a:pPr marL="0" indent="0" algn="just">
              <a:buNone/>
            </a:pPr>
            <a:r>
              <a:rPr lang="lt-LT" sz="2000" dirty="0">
                <a:solidFill>
                  <a:srgbClr val="00B050"/>
                </a:solidFill>
              </a:rPr>
              <a:t>NACIONALINĖ ŠVIETIMO AGENTŪRA:</a:t>
            </a:r>
          </a:p>
          <a:p>
            <a:pPr algn="just"/>
            <a:r>
              <a:rPr lang="lt-LT" sz="2000" dirty="0"/>
              <a:t>iki vasario 25 d. sistemoje KELTAS mokykloms pateikta informacija apie skirtų vietų skaičių kiekviename sraute; </a:t>
            </a:r>
          </a:p>
          <a:p>
            <a:pPr algn="just"/>
            <a:r>
              <a:rPr lang="lt-LT" sz="2000" dirty="0"/>
              <a:t>iki balandžio 25 d. sistemoje KELTAS pateikia mokykloms </a:t>
            </a:r>
            <a:r>
              <a:rPr lang="lt-LT" sz="2000" b="1" dirty="0"/>
              <a:t>vardinius</a:t>
            </a:r>
            <a:r>
              <a:rPr lang="lt-LT" sz="2000" dirty="0"/>
              <a:t> mokinių prisijungimo duomenis (prisijungimo adresą, prisijungimo vardą ir slaptažodį).</a:t>
            </a:r>
            <a:endParaRPr lang="en-US" sz="2000" dirty="0"/>
          </a:p>
          <a:p>
            <a:pPr marL="0" indent="0" algn="just">
              <a:buNone/>
            </a:pPr>
            <a:r>
              <a:rPr lang="lt-LT" sz="2000" dirty="0">
                <a:solidFill>
                  <a:srgbClr val="00B050"/>
                </a:solidFill>
              </a:rPr>
              <a:t>MOKYKLOS:</a:t>
            </a:r>
          </a:p>
          <a:p>
            <a:pPr algn="just"/>
            <a:r>
              <a:rPr lang="lt-LT" sz="2000" dirty="0"/>
              <a:t>iki vasario 15 d. sistemoje KELTAS patikrina mokinių sąrašus ir sudaro mokinių, turinčių specialiųjų ugdymosi poreikių, ir buvusių mokinių, kuriems reikalingi pritaikymai, sąrašą;</a:t>
            </a:r>
          </a:p>
          <a:p>
            <a:pPr algn="just"/>
            <a:r>
              <a:rPr lang="lt-LT" sz="2000" dirty="0"/>
              <a:t>iki kovo 31 d. sistemoje KELTAS pagal Nacionalinės švietimo agentūros kiekvienam srautui priskirtas vietas mokinius suskirsto į srautus ir protokolus.</a:t>
            </a:r>
          </a:p>
          <a:p>
            <a:pPr marL="0" indent="0" algn="just">
              <a:buNone/>
            </a:pPr>
            <a:r>
              <a:rPr lang="lt-LT" sz="2000" dirty="0">
                <a:solidFill>
                  <a:srgbClr val="00B050"/>
                </a:solidFill>
              </a:rPr>
              <a:t>SAVIVALDYBIŲ ADMINISTRACIJOS:</a:t>
            </a:r>
          </a:p>
          <a:p>
            <a:r>
              <a:rPr lang="lt-LT" sz="2000" dirty="0"/>
              <a:t>Iki vasario 23 d. sistemoje KELTAS suskirsto mokyklas į vertinimo centrus, </a:t>
            </a:r>
            <a:r>
              <a:rPr lang="lt-LT" sz="2000" i="1" dirty="0"/>
              <a:t>vadovaujantis Tvarkos aprašo 63 punktu.</a:t>
            </a:r>
          </a:p>
          <a:p>
            <a:pPr marL="0" indent="0">
              <a:buNone/>
            </a:pPr>
            <a:endParaRPr lang="lt-LT" sz="2400" dirty="0"/>
          </a:p>
          <a:p>
            <a:pPr marL="0" indent="0">
              <a:buNone/>
            </a:pPr>
            <a:endParaRPr lang="lt-LT" sz="2400" dirty="0"/>
          </a:p>
        </p:txBody>
      </p:sp>
    </p:spTree>
    <p:extLst>
      <p:ext uri="{BB962C8B-B14F-4D97-AF65-F5344CB8AC3E}">
        <p14:creationId xmlns:p14="http://schemas.microsoft.com/office/powerpoint/2010/main" val="2205680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16615"/>
            <a:ext cx="10515600" cy="5153458"/>
          </a:xfrm>
        </p:spPr>
        <p:txBody>
          <a:bodyPr>
            <a:noAutofit/>
          </a:bodyPr>
          <a:lstStyle/>
          <a:p>
            <a:pPr algn="just"/>
            <a:r>
              <a:rPr lang="lt-LT" sz="2400" dirty="0"/>
              <a:t>„63. Pasiekimų patikrinimo ar pasiekimų patikrinimo dalies raštu mokinių ir buvusių mokinių darbai vertinami pasiekimų patikrinimo vertinimo centruose (toliau – vertinimo centras), įsteigtuose savivaldybių administracijų direktorių ar jų įgaliotų asmenų iki einamųjų metų vasario 23 dienos vienoje iš mokyklų. Vertinimo centrai steigiami atsižvelgus į savivaldybės teritorijos mokyklose besimokančių 10 ir II gimnazijos klasės mokinių skaičių. Jeigu savivaldybės teritorijos mokyklose mokosi iki 100 10 ir II gimnazijos klasės mokinių, steigiamas 1 vertinimo centras, iki 200 10 ir II gimnazijos klasės mokinių – 2 vertinimo centrai. Jeigu savivaldybės teritorijos mokyklose mokosi daugiau kaip 200 10 ir II gimnazijos klasės mokinių, gali būti steigiami vertinimo centrai kiekvienoje iš mokyklų, vykdžiusių pasiekimų patikrinimus, bet kiekviename jų turėtų būti vertinama ne mažiau kaip 60 10 ir (ar) II gimnazijos klasės mokinių darbų. Pasiekimų patikrinimo ar pasiekimų patikrinimo dalies raštu mokinių ir buvusių mokinių darbų vertinimo komisiją (toliau – vertinimo komisija) sudaro mokyklos, kuri paskirta vertinimo centru, vadovas.“.</a:t>
            </a:r>
            <a:endParaRPr lang="en-US" sz="2400" dirty="0"/>
          </a:p>
        </p:txBody>
      </p:sp>
    </p:spTree>
    <p:extLst>
      <p:ext uri="{BB962C8B-B14F-4D97-AF65-F5344CB8AC3E}">
        <p14:creationId xmlns:p14="http://schemas.microsoft.com/office/powerpoint/2010/main" val="3395128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86691"/>
            <a:ext cx="10515600" cy="5290272"/>
          </a:xfrm>
        </p:spPr>
        <p:txBody>
          <a:bodyPr/>
          <a:lstStyle/>
          <a:p>
            <a:pPr marL="0" indent="0">
              <a:buNone/>
            </a:pPr>
            <a:endParaRPr lang="lt-LT" dirty="0"/>
          </a:p>
          <a:p>
            <a:pPr marL="0" indent="0">
              <a:buNone/>
            </a:pPr>
            <a:endParaRPr lang="lt-LT" dirty="0"/>
          </a:p>
          <a:p>
            <a:pPr marL="0" indent="0">
              <a:buNone/>
            </a:pPr>
            <a:endParaRPr lang="lt-LT" dirty="0"/>
          </a:p>
          <a:p>
            <a:pPr marL="0" indent="0">
              <a:buNone/>
            </a:pPr>
            <a:endParaRPr lang="lt-LT" dirty="0"/>
          </a:p>
          <a:p>
            <a:pPr marL="0" indent="0">
              <a:buNone/>
            </a:pPr>
            <a:endParaRPr lang="lt-LT" dirty="0"/>
          </a:p>
          <a:p>
            <a:pPr marL="0" indent="0">
              <a:buNone/>
            </a:pPr>
            <a:endParaRPr lang="lt-LT" dirty="0"/>
          </a:p>
          <a:p>
            <a:pPr marL="0" indent="0">
              <a:buNone/>
            </a:pPr>
            <a:endParaRPr lang="lt-LT" dirty="0"/>
          </a:p>
          <a:p>
            <a:pPr marL="0" indent="0">
              <a:buNone/>
            </a:pPr>
            <a:r>
              <a:rPr lang="lt-LT" sz="2000" b="1" dirty="0"/>
              <a:t>SVARBU:</a:t>
            </a:r>
          </a:p>
          <a:p>
            <a:r>
              <a:rPr lang="lt-LT" sz="2000" dirty="0"/>
              <a:t>Kiekviename vertinimo centre turi būti vertinama ne mažiau kaip 60 10 ir arba (II) gimnazijos klasės mokinių darbų;</a:t>
            </a:r>
          </a:p>
          <a:p>
            <a:r>
              <a:rPr lang="lt-LT" sz="2000" dirty="0"/>
              <a:t>Visi vienos mokyklos mokinių ir buvusių mokinių darbai priskiriami tam pačiam vertinimo centrui.</a:t>
            </a:r>
          </a:p>
          <a:p>
            <a:pPr marL="0" indent="0">
              <a:buNone/>
            </a:pPr>
            <a:endParaRPr lang="en-US" sz="2000" dirty="0"/>
          </a:p>
        </p:txBody>
      </p:sp>
      <p:sp>
        <p:nvSpPr>
          <p:cNvPr id="6" name="Rectangle 5"/>
          <p:cNvSpPr/>
          <p:nvPr/>
        </p:nvSpPr>
        <p:spPr>
          <a:xfrm>
            <a:off x="5043054" y="1039090"/>
            <a:ext cx="2105891" cy="6650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solidFill>
                  <a:schemeClr val="tx1"/>
                </a:solidFill>
              </a:rPr>
              <a:t>VERTINIMO CENTRAI</a:t>
            </a:r>
            <a:endParaRPr lang="en-US" dirty="0">
              <a:solidFill>
                <a:schemeClr val="tx1"/>
              </a:solidFill>
            </a:endParaRPr>
          </a:p>
        </p:txBody>
      </p:sp>
      <p:cxnSp>
        <p:nvCxnSpPr>
          <p:cNvPr id="8" name="Straight Arrow Connector 7"/>
          <p:cNvCxnSpPr/>
          <p:nvPr/>
        </p:nvCxnSpPr>
        <p:spPr>
          <a:xfrm flipH="1">
            <a:off x="3934691" y="1704109"/>
            <a:ext cx="1108363" cy="152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092036" y="1856509"/>
            <a:ext cx="1842655" cy="20019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2000" dirty="0">
                <a:solidFill>
                  <a:srgbClr val="FFFF00"/>
                </a:solidFill>
              </a:rPr>
              <a:t>1 vertinimo centras </a:t>
            </a:r>
            <a:r>
              <a:rPr lang="lt-LT" dirty="0">
                <a:solidFill>
                  <a:schemeClr val="tx1"/>
                </a:solidFill>
              </a:rPr>
              <a:t>(savivaldybės teritorijoje mokosi iki 100 mokinių 10 klasėse)</a:t>
            </a:r>
            <a:endParaRPr lang="en-US" dirty="0">
              <a:solidFill>
                <a:schemeClr val="tx1"/>
              </a:solidFill>
            </a:endParaRPr>
          </a:p>
        </p:txBody>
      </p:sp>
      <p:cxnSp>
        <p:nvCxnSpPr>
          <p:cNvPr id="11" name="Straight Arrow Connector 10"/>
          <p:cNvCxnSpPr/>
          <p:nvPr/>
        </p:nvCxnSpPr>
        <p:spPr>
          <a:xfrm>
            <a:off x="6038849" y="1717964"/>
            <a:ext cx="13854" cy="5403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117772" y="1700645"/>
            <a:ext cx="1094509" cy="1801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991099" y="2258291"/>
            <a:ext cx="2095500"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solidFill>
                  <a:srgbClr val="FFFF00"/>
                </a:solidFill>
              </a:rPr>
              <a:t>2 </a:t>
            </a:r>
            <a:r>
              <a:rPr lang="lt-LT">
                <a:solidFill>
                  <a:srgbClr val="FFFF00"/>
                </a:solidFill>
              </a:rPr>
              <a:t>vertinimo centrai </a:t>
            </a:r>
            <a:r>
              <a:rPr lang="lt-LT" dirty="0">
                <a:solidFill>
                  <a:schemeClr val="tx1"/>
                </a:solidFill>
              </a:rPr>
              <a:t>(jei savivaldybės teritorijoje mokosi nuo 100 iki 200 mokinių 10 klasėse)</a:t>
            </a:r>
            <a:endParaRPr lang="en-US" dirty="0">
              <a:solidFill>
                <a:schemeClr val="tx1"/>
              </a:solidFill>
            </a:endParaRPr>
          </a:p>
        </p:txBody>
      </p:sp>
      <p:sp>
        <p:nvSpPr>
          <p:cNvPr id="16" name="Rectangle 15"/>
          <p:cNvSpPr/>
          <p:nvPr/>
        </p:nvSpPr>
        <p:spPr>
          <a:xfrm>
            <a:off x="8210550" y="1880754"/>
            <a:ext cx="2133600" cy="17110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solidFill>
                  <a:srgbClr val="FFFF00"/>
                </a:solidFill>
              </a:rPr>
              <a:t>3 ir daugiau vertinimo centrų </a:t>
            </a:r>
            <a:r>
              <a:rPr lang="lt-LT" dirty="0">
                <a:solidFill>
                  <a:schemeClr val="tx1"/>
                </a:solidFill>
              </a:rPr>
              <a:t>(kai savivaldybės teritorijoje mokosi daugiau kaip 200 mokinių 10 klasėse) </a:t>
            </a:r>
            <a:endParaRPr lang="en-US" dirty="0">
              <a:solidFill>
                <a:srgbClr val="FFFF00"/>
              </a:solidFill>
            </a:endParaRPr>
          </a:p>
        </p:txBody>
      </p:sp>
    </p:spTree>
    <p:extLst>
      <p:ext uri="{BB962C8B-B14F-4D97-AF65-F5344CB8AC3E}">
        <p14:creationId xmlns:p14="http://schemas.microsoft.com/office/powerpoint/2010/main" val="4181431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6582" y="872837"/>
            <a:ext cx="10494818" cy="540327"/>
          </a:xfrm>
        </p:spPr>
        <p:txBody>
          <a:bodyPr>
            <a:normAutofit/>
          </a:bodyPr>
          <a:lstStyle/>
          <a:p>
            <a:r>
              <a:rPr lang="lt-LT" sz="2400" dirty="0">
                <a:solidFill>
                  <a:schemeClr val="accent6"/>
                </a:solidFill>
              </a:rPr>
              <a:t>2. PUPP</a:t>
            </a:r>
            <a:r>
              <a:rPr lang="en-US" sz="2400" dirty="0">
                <a:solidFill>
                  <a:schemeClr val="accent6"/>
                </a:solidFill>
              </a:rPr>
              <a:t> </a:t>
            </a:r>
            <a:r>
              <a:rPr lang="lt-LT" sz="2400" dirty="0">
                <a:solidFill>
                  <a:schemeClr val="accent6"/>
                </a:solidFill>
              </a:rPr>
              <a:t>VYKDYMAS:</a:t>
            </a:r>
            <a:endParaRPr lang="en-US" sz="2400" dirty="0"/>
          </a:p>
        </p:txBody>
      </p:sp>
      <p:sp>
        <p:nvSpPr>
          <p:cNvPr id="3" name="Content Placeholder 2"/>
          <p:cNvSpPr>
            <a:spLocks noGrp="1"/>
          </p:cNvSpPr>
          <p:nvPr>
            <p:ph idx="1"/>
          </p:nvPr>
        </p:nvSpPr>
        <p:spPr>
          <a:xfrm>
            <a:off x="838200" y="1620982"/>
            <a:ext cx="10515600" cy="4555981"/>
          </a:xfrm>
        </p:spPr>
        <p:txBody>
          <a:bodyPr>
            <a:normAutofit/>
          </a:bodyPr>
          <a:lstStyle/>
          <a:p>
            <a:pPr algn="just"/>
            <a:r>
              <a:rPr lang="lt-LT" sz="2400" dirty="0"/>
              <a:t>Pasiekimų patikrinimo dalyje raštu dalyvaujantys mokiniai ir buvę mokiniai suskirstomi </a:t>
            </a:r>
            <a:r>
              <a:rPr lang="lt-LT" sz="2400" b="1" dirty="0"/>
              <a:t>į ne didesnes kaip 12 </a:t>
            </a:r>
            <a:r>
              <a:rPr lang="lt-LT" sz="2400" dirty="0"/>
              <a:t>mokinių grupes;</a:t>
            </a:r>
          </a:p>
          <a:p>
            <a:pPr algn="just"/>
            <a:r>
              <a:rPr lang="en-US" sz="2400" dirty="0"/>
              <a:t>administratorius </a:t>
            </a:r>
            <a:r>
              <a:rPr lang="lt-LT" sz="2400" dirty="0"/>
              <a:t>likus ne vėliau kaip 48 valandoms iki pasiekimų</a:t>
            </a:r>
            <a:r>
              <a:rPr lang="en-US" sz="2400" dirty="0"/>
              <a:t> patikrinimo, </a:t>
            </a:r>
            <a:r>
              <a:rPr lang="lt-LT" sz="2400" b="1" dirty="0"/>
              <a:t>asmeniškai</a:t>
            </a:r>
            <a:r>
              <a:rPr lang="lt-LT" sz="2400" dirty="0"/>
              <a:t> informuoja mokinius ir buvusius mokinius, kuriai grupei jie yra priskirti</a:t>
            </a:r>
            <a:r>
              <a:rPr lang="en-US" sz="2400" dirty="0"/>
              <a:t>;</a:t>
            </a:r>
          </a:p>
          <a:p>
            <a:pPr algn="just"/>
            <a:r>
              <a:rPr lang="lt-LT" sz="2400" dirty="0"/>
              <a:t>prie</a:t>
            </a:r>
            <a:r>
              <a:rPr lang="en-US" sz="2400" dirty="0"/>
              <a:t> </a:t>
            </a:r>
            <a:r>
              <a:rPr lang="lt-LT" sz="2400" dirty="0"/>
              <a:t>įėjimų į dalyko pasiekimų patikrinimo ar pasiekimų patikrinimo dalies raštu patalpas </a:t>
            </a:r>
            <a:r>
              <a:rPr lang="lt-LT" sz="2400" b="1" dirty="0"/>
              <a:t>negali būti </a:t>
            </a:r>
            <a:r>
              <a:rPr lang="lt-LT" sz="2400" dirty="0"/>
              <a:t>skelbiami vardiniai mokinių ir buvusių mokinių sąrašai;</a:t>
            </a:r>
            <a:endParaRPr lang="en-US" sz="2400" dirty="0"/>
          </a:p>
          <a:p>
            <a:pPr algn="just"/>
            <a:r>
              <a:rPr lang="lt-LT" sz="2400" dirty="0"/>
              <a:t>v</a:t>
            </a:r>
            <a:r>
              <a:rPr lang="en-US" sz="2400" dirty="0"/>
              <a:t>ykdytojai </a:t>
            </a:r>
            <a:r>
              <a:rPr lang="lt-LT" sz="2400" b="1" dirty="0"/>
              <a:t>pasirašytinai</a:t>
            </a:r>
            <a:r>
              <a:rPr lang="lt-LT" sz="2400" dirty="0"/>
              <a:t> atiduoda mokiniams ir buvusiems mokiniams jų vardinius prisijungimo duomenis (adresus su prisijungimo vardais ir slaptažodžiais).</a:t>
            </a:r>
            <a:endParaRPr lang="en-US" sz="2400" dirty="0"/>
          </a:p>
          <a:p>
            <a:pPr algn="just"/>
            <a:endParaRPr lang="en-US" sz="2400" dirty="0"/>
          </a:p>
          <a:p>
            <a:endParaRPr lang="en-US" sz="2400" dirty="0"/>
          </a:p>
        </p:txBody>
      </p:sp>
    </p:spTree>
    <p:extLst>
      <p:ext uri="{BB962C8B-B14F-4D97-AF65-F5344CB8AC3E}">
        <p14:creationId xmlns:p14="http://schemas.microsoft.com/office/powerpoint/2010/main" val="1630752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73966"/>
          </a:xfrm>
        </p:spPr>
        <p:txBody>
          <a:bodyPr>
            <a:normAutofit/>
          </a:bodyPr>
          <a:lstStyle/>
          <a:p>
            <a:r>
              <a:rPr lang="lt-LT" sz="2400" dirty="0"/>
              <a:t>3. PUPP vertinimo organizavimas:</a:t>
            </a:r>
            <a:endParaRPr lang="en-US" sz="2400" dirty="0"/>
          </a:p>
        </p:txBody>
      </p:sp>
      <p:sp>
        <p:nvSpPr>
          <p:cNvPr id="3" name="Content Placeholder 2"/>
          <p:cNvSpPr>
            <a:spLocks noGrp="1"/>
          </p:cNvSpPr>
          <p:nvPr>
            <p:ph idx="1"/>
          </p:nvPr>
        </p:nvSpPr>
        <p:spPr>
          <a:xfrm>
            <a:off x="838200" y="1039093"/>
            <a:ext cx="10515600" cy="5555672"/>
          </a:xfrm>
        </p:spPr>
        <p:txBody>
          <a:bodyPr>
            <a:noAutofit/>
          </a:bodyPr>
          <a:lstStyle/>
          <a:p>
            <a:pPr algn="just"/>
            <a:r>
              <a:rPr lang="lt-LT" sz="2000" dirty="0"/>
              <a:t>Pasiekimų patikrinimo ar pasiekimų patikrinimo dalies raštu mokinių ir buvusių mokinių darbų vertinimo komisiją (toliau – vertinimo komisija) sudaro mokyklos, kuri paskirta vertinimo centru, vadovas;</a:t>
            </a:r>
          </a:p>
          <a:p>
            <a:pPr algn="just"/>
            <a:r>
              <a:rPr lang="lt-LT" sz="2000" dirty="0"/>
              <a:t>mokykloje trūkstant pagrindinio ugdymo programos dalyko specialistų, suderinus su savivaldybės administracijos švietimo padalinio vadovu, sudaromos bendros vertinimo komisijos, nurodoma komisijos darbo vieta, rezultatų protokolų pateikimo mokykloms tvarka;</a:t>
            </a:r>
          </a:p>
          <a:p>
            <a:pPr algn="just"/>
            <a:r>
              <a:rPr lang="lt-LT" sz="2000" dirty="0"/>
              <a:t>vertinimo komisijos pirmininku gali būti skiriamas dalyko specialistas, direktoriaus pavaduotojas ar skyriaus vedėjas;</a:t>
            </a:r>
          </a:p>
          <a:p>
            <a:pPr algn="just"/>
            <a:r>
              <a:rPr lang="lt-LT" sz="2000" dirty="0"/>
              <a:t>prisijungimo prie vertinimo sistemos duomenis vertintojai gauna iš vertinimo komisijų pirmininkų;</a:t>
            </a:r>
          </a:p>
          <a:p>
            <a:pPr algn="just"/>
            <a:r>
              <a:rPr lang="lt-LT" sz="2000" dirty="0"/>
              <a:t>vertinimo komisijos pirmininkas koordinuoja komisijos darbą, konsultuoja vertintojus, </a:t>
            </a:r>
            <a:r>
              <a:rPr lang="lt-LT" sz="2000" b="1" dirty="0"/>
              <a:t>patikrina apie 10 proc. įvertintų darbų</a:t>
            </a:r>
            <a:r>
              <a:rPr lang="lt-LT" sz="2000" dirty="0"/>
              <a:t>, sprendžia iškylančias problemas, priima sprendimus;</a:t>
            </a:r>
          </a:p>
          <a:p>
            <a:pPr algn="just"/>
            <a:r>
              <a:rPr lang="lt-LT" sz="2000" dirty="0"/>
              <a:t>Mokyklos vadovu sudaryta vertinimo komisija matematikos pasiekimų patikrinimo darbus vertina 7 darbo diena, lietuvių kalbos ir literatūros – 12 darbo dienų, gimtosios kalbos (baltarusių, lenkų, rusų, vokiečių) pasiekimų patikrinimo darbus vertina 10 darbo dienų;</a:t>
            </a:r>
          </a:p>
          <a:p>
            <a:pPr algn="just"/>
            <a:r>
              <a:rPr lang="lt-LT" sz="2000" dirty="0"/>
              <a:t>Nacionalinė švietimo agentūra vertinimo procese gali laikinai (iki 6 darbo dienų) paimti vertinti iš mokyklų pasiekimų patikrinimo ar pasiekimų patikrinimo dalies raštu įvertintus mokinių darbus. </a:t>
            </a:r>
            <a:endParaRPr lang="en-US" sz="2000" dirty="0"/>
          </a:p>
          <a:p>
            <a:pPr algn="just"/>
            <a:endParaRPr lang="en-US" sz="2200" dirty="0"/>
          </a:p>
        </p:txBody>
      </p:sp>
    </p:spTree>
    <p:extLst>
      <p:ext uri="{BB962C8B-B14F-4D97-AF65-F5344CB8AC3E}">
        <p14:creationId xmlns:p14="http://schemas.microsoft.com/office/powerpoint/2010/main" val="2153709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57093"/>
          </a:xfrm>
        </p:spPr>
        <p:txBody>
          <a:bodyPr>
            <a:normAutofit/>
          </a:bodyPr>
          <a:lstStyle/>
          <a:p>
            <a:r>
              <a:rPr lang="lt-LT" sz="2400" dirty="0"/>
              <a:t>PLANUOJAMA PAGALBA VERTINTOJAMS VERTINIMO METU:</a:t>
            </a:r>
            <a:endParaRPr lang="en-US" sz="2400" dirty="0"/>
          </a:p>
        </p:txBody>
      </p:sp>
      <p:sp>
        <p:nvSpPr>
          <p:cNvPr id="3" name="Content Placeholder 2"/>
          <p:cNvSpPr>
            <a:spLocks noGrp="1"/>
          </p:cNvSpPr>
          <p:nvPr>
            <p:ph idx="1"/>
          </p:nvPr>
        </p:nvSpPr>
        <p:spPr>
          <a:xfrm>
            <a:off x="838200" y="1302327"/>
            <a:ext cx="10515600" cy="4874636"/>
          </a:xfrm>
        </p:spPr>
        <p:txBody>
          <a:bodyPr/>
          <a:lstStyle/>
          <a:p>
            <a:pPr algn="just"/>
            <a:r>
              <a:rPr lang="lt-LT" dirty="0"/>
              <a:t>nuotoliniai užduočių standartizavimo seminarai PUPP vertintojams – kiekvienam srautui atskiras seminaras, kurio metu būtų aptartos užduotys ir jų vertinimas;</a:t>
            </a:r>
          </a:p>
          <a:p>
            <a:r>
              <a:rPr lang="lt-LT" dirty="0"/>
              <a:t> konsultacijos PUPP vertintojams pagal pateiktą grafiką nuotoliniu būdu.</a:t>
            </a:r>
            <a:endParaRPr lang="en-US" dirty="0"/>
          </a:p>
          <a:p>
            <a:endParaRPr lang="en-US" dirty="0"/>
          </a:p>
          <a:p>
            <a:endParaRPr lang="en-US" dirty="0"/>
          </a:p>
        </p:txBody>
      </p:sp>
    </p:spTree>
    <p:extLst>
      <p:ext uri="{BB962C8B-B14F-4D97-AF65-F5344CB8AC3E}">
        <p14:creationId xmlns:p14="http://schemas.microsoft.com/office/powerpoint/2010/main" val="3412043143"/>
      </p:ext>
    </p:extLst>
  </p:cSld>
  <p:clrMapOvr>
    <a:masterClrMapping/>
  </p:clrMapOvr>
</p:sld>
</file>

<file path=ppt/theme/theme1.xml><?xml version="1.0" encoding="utf-8"?>
<a:theme xmlns:a="http://schemas.openxmlformats.org/drawingml/2006/main" name="2_Office Theme">
  <a:themeElements>
    <a:clrScheme name="Pasirinktinis 8">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428A4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Pasirinktinis 8">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428A4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
  <a:themeElements>
    <a:clrScheme name="Pasirinktinis 8">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428A4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NSA skaidriu sablonas</Template>
  <TotalTime>2140</TotalTime>
  <Words>1122</Words>
  <Application>Microsoft Office PowerPoint</Application>
  <PresentationFormat>Plačiaekranė</PresentationFormat>
  <Paragraphs>75</Paragraphs>
  <Slides>12</Slides>
  <Notes>0</Notes>
  <HiddenSlides>0</HiddenSlides>
  <MMClips>0</MMClips>
  <ScaleCrop>false</ScaleCrop>
  <HeadingPairs>
    <vt:vector size="6" baseType="variant">
      <vt:variant>
        <vt:lpstr>Naudojami šriftai</vt:lpstr>
      </vt:variant>
      <vt:variant>
        <vt:i4>3</vt:i4>
      </vt:variant>
      <vt:variant>
        <vt:lpstr>Tema</vt:lpstr>
      </vt:variant>
      <vt:variant>
        <vt:i4>3</vt:i4>
      </vt:variant>
      <vt:variant>
        <vt:lpstr>Skaidrių pavadinimai</vt:lpstr>
      </vt:variant>
      <vt:variant>
        <vt:i4>12</vt:i4>
      </vt:variant>
    </vt:vector>
  </HeadingPairs>
  <TitlesOfParts>
    <vt:vector size="18" baseType="lpstr">
      <vt:lpstr>Arial</vt:lpstr>
      <vt:lpstr>Calibri</vt:lpstr>
      <vt:lpstr>Times New Roman</vt:lpstr>
      <vt:lpstr>2_Office Theme</vt:lpstr>
      <vt:lpstr>1_Office Theme</vt:lpstr>
      <vt:lpstr>„Office“ tema</vt:lpstr>
      <vt:lpstr>„PowerPoint“ pateiktis</vt:lpstr>
      <vt:lpstr>Pagrindinio ugdymo pasiekimų patikrinimo vykdymo datos ir būdai:</vt:lpstr>
      <vt:lpstr>„PowerPoint“ pateiktis</vt:lpstr>
      <vt:lpstr>1. PUPP ORGANIZAVIMAS: </vt:lpstr>
      <vt:lpstr>„PowerPoint“ pateiktis</vt:lpstr>
      <vt:lpstr>„PowerPoint“ pateiktis</vt:lpstr>
      <vt:lpstr>2. PUPP VYKDYMAS:</vt:lpstr>
      <vt:lpstr>3. PUPP vertinimo organizavimas:</vt:lpstr>
      <vt:lpstr>PLANUOJAMA PAGALBA VERTINTOJAMS VERTINIMO METU:</vt:lpstr>
      <vt:lpstr>„PowerPoint“ pateiktis</vt:lpstr>
      <vt:lpstr>„PowerPoint“ pateiktis</vt:lpstr>
      <vt:lpstr>„PowerPoint“ pateiktis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pateiktis</dc:title>
  <dc:creator>Vartotojas</dc:creator>
  <cp:lastModifiedBy>sv</cp:lastModifiedBy>
  <cp:revision>279</cp:revision>
  <dcterms:created xsi:type="dcterms:W3CDTF">2021-09-23T06:13:20Z</dcterms:created>
  <dcterms:modified xsi:type="dcterms:W3CDTF">2023-02-15T09:09:32Z</dcterms:modified>
</cp:coreProperties>
</file>