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3" r:id="rId1"/>
    <p:sldMasterId id="2147483761" r:id="rId2"/>
    <p:sldMasterId id="2147483768" r:id="rId3"/>
  </p:sldMasterIdLst>
  <p:notesMasterIdLst>
    <p:notesMasterId r:id="rId10"/>
  </p:notesMasterIdLst>
  <p:sldIdLst>
    <p:sldId id="263" r:id="rId4"/>
    <p:sldId id="259" r:id="rId5"/>
    <p:sldId id="267" r:id="rId6"/>
    <p:sldId id="269" r:id="rId7"/>
    <p:sldId id="268" r:id="rId8"/>
    <p:sldId id="260" r:id="rId9"/>
  </p:sldIdLst>
  <p:sldSz cx="12192000" cy="6858000"/>
  <p:notesSz cx="6858000" cy="9144000"/>
  <p:defaultTex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894"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presProps" Target="presProps.xml"/><Relationship Id="rId5" Type="http://schemas.openxmlformats.org/officeDocument/2006/relationships/slide" Target="slides/slide2.xml"/><Relationship Id="rId10"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3B72C3E-1BEB-47F2-9384-551584D22BCE}" type="datetimeFigureOut">
              <a:rPr lang="en-US" smtClean="0"/>
              <a:t>2/15/2023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18E583-DF7E-4EAA-9A03-D75A78DB3A69}" type="slidenum">
              <a:rPr lang="en-US" smtClean="0"/>
              <a:t>‹#›</a:t>
            </a:fld>
            <a:endParaRPr lang="en-US"/>
          </a:p>
        </p:txBody>
      </p:sp>
    </p:spTree>
    <p:extLst>
      <p:ext uri="{BB962C8B-B14F-4D97-AF65-F5344CB8AC3E}">
        <p14:creationId xmlns:p14="http://schemas.microsoft.com/office/powerpoint/2010/main" val="41545441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18E583-DF7E-4EAA-9A03-D75A78DB3A69}" type="slidenum">
              <a:rPr lang="en-US" smtClean="0"/>
              <a:t>2</a:t>
            </a:fld>
            <a:endParaRPr lang="en-US"/>
          </a:p>
        </p:txBody>
      </p:sp>
    </p:spTree>
    <p:extLst>
      <p:ext uri="{BB962C8B-B14F-4D97-AF65-F5344CB8AC3E}">
        <p14:creationId xmlns:p14="http://schemas.microsoft.com/office/powerpoint/2010/main" val="10329416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cid:part3.E495B1AF.A7FB6828@nsa.smm.lt"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cid:part3.E495B1AF.A7FB6828@nsa.smm.lt" TargetMode="Externa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cid:part3.E495B1AF.A7FB6828@nsa.smm.lt" TargetMode="Externa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cid:part3.E495B1AF.A7FB6828@nsa.smm.lt" TargetMode="Externa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cid:part3.E495B1AF.A7FB6828@nsa.smm.lt" TargetMode="External"/><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3" Type="http://schemas.openxmlformats.org/officeDocument/2006/relationships/image" Target="cid:part3.E495B1AF.A7FB6828@nsa.smm.lt" TargetMode="External"/><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3" Type="http://schemas.openxmlformats.org/officeDocument/2006/relationships/image" Target="cid:part3.E495B1AF.A7FB6828@nsa.smm.lt" TargetMode="External"/><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cid:part3.E495B1AF.A7FB6828@nsa.smm.lt" TargetMode="External"/><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3" Type="http://schemas.openxmlformats.org/officeDocument/2006/relationships/image" Target="cid:part3.E495B1AF.A7FB6828@nsa.smm.lt" TargetMode="External"/><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3" Type="http://schemas.openxmlformats.org/officeDocument/2006/relationships/image" Target="cid:part3.E495B1AF.A7FB6828@nsa.smm.lt" TargetMode="External"/><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cid:part3.E495B1AF.A7FB6828@nsa.smm.lt"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cid:part3.E495B1AF.A7FB6828@nsa.smm.lt"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cid:part3.E495B1AF.A7FB6828@nsa.smm.lt"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cid:part3.E495B1AF.A7FB6828@nsa.smm.lt"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cid:part3.E495B1AF.A7FB6828@nsa.smm.lt"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cid:part3.E495B1AF.A7FB6828@nsa.smm.lt" TargetMode="Externa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cid:part3.E495B1AF.A7FB6828@nsa.smm.lt" TargetMode="Externa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cid:part3.E495B1AF.A7FB6828@nsa.smm.lt" TargetMode="Externa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reserve="1">
  <p:cSld name="Sekcijos antraštė">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normAutofit/>
          </a:bodyPr>
          <a:lstStyle>
            <a:lvl1pPr>
              <a:defRPr sz="5400" b="1">
                <a:solidFill>
                  <a:srgbClr val="2E6B2B"/>
                </a:solidFill>
              </a:defRPr>
            </a:lvl1pPr>
          </a:lstStyle>
          <a:p>
            <a:r>
              <a:rPr lang="lt-LT" smtClean="0"/>
              <a:t>Spustelėję redag. ruoš. pavad. stilių</a:t>
            </a:r>
            <a:endParaRPr lang="lt-LT"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rgbClr val="2F6335"/>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lt-LT" smtClean="0"/>
              <a:t>Redaguoti šablono teksto stilius</a:t>
            </a:r>
          </a:p>
        </p:txBody>
      </p:sp>
      <p:sp>
        <p:nvSpPr>
          <p:cNvPr id="4" name="Date Placeholder 3"/>
          <p:cNvSpPr>
            <a:spLocks noGrp="1"/>
          </p:cNvSpPr>
          <p:nvPr>
            <p:ph type="dt" sz="half" idx="10"/>
          </p:nvPr>
        </p:nvSpPr>
        <p:spPr>
          <a:xfrm>
            <a:off x="4714165" y="6492875"/>
            <a:ext cx="2743200" cy="365125"/>
          </a:xfrm>
          <a:prstGeom prst="rect">
            <a:avLst/>
          </a:prstGeom>
        </p:spPr>
        <p:txBody>
          <a:bodyPr/>
          <a:lstStyle>
            <a:lvl1pPr algn="ctr">
              <a:defRPr sz="1800">
                <a:solidFill>
                  <a:srgbClr val="2F6335"/>
                </a:solidFill>
              </a:defRPr>
            </a:lvl1pPr>
          </a:lstStyle>
          <a:p>
            <a:fld id="{861C8F04-00C4-4AD4-9844-1A8A07CD76A4}" type="datetimeFigureOut">
              <a:rPr lang="lt-LT" smtClean="0"/>
              <a:pPr/>
              <a:t>2023.02.15</a:t>
            </a:fld>
            <a:endParaRPr lang="lt-LT"/>
          </a:p>
        </p:txBody>
      </p:sp>
      <p:sp>
        <p:nvSpPr>
          <p:cNvPr id="5" name="Footer Placeholder 4"/>
          <p:cNvSpPr>
            <a:spLocks noGrp="1"/>
          </p:cNvSpPr>
          <p:nvPr>
            <p:ph type="ftr" sz="quarter" idx="11"/>
          </p:nvPr>
        </p:nvSpPr>
        <p:spPr>
          <a:xfrm>
            <a:off x="4011304" y="6097042"/>
            <a:ext cx="4114800" cy="365125"/>
          </a:xfrm>
          <a:prstGeom prst="rect">
            <a:avLst/>
          </a:prstGeom>
        </p:spPr>
        <p:txBody>
          <a:bodyPr/>
          <a:lstStyle>
            <a:lvl1pPr>
              <a:defRPr sz="2400">
                <a:solidFill>
                  <a:srgbClr val="2F6335"/>
                </a:solidFill>
              </a:defRPr>
            </a:lvl1pPr>
          </a:lstStyle>
          <a:p>
            <a:endParaRPr lang="lt-LT"/>
          </a:p>
        </p:txBody>
      </p:sp>
      <p:pic>
        <p:nvPicPr>
          <p:cNvPr id="7" name="Picture 6" descr="cid:part3.E495B1AF.A7FB6828@nsa.smm.lt">
            <a:extLst>
              <a:ext uri="{FF2B5EF4-FFF2-40B4-BE49-F238E27FC236}">
                <a16:creationId xmlns:a16="http://schemas.microsoft.com/office/drawing/2014/main" xmlns="" id="{C38DDABB-6A6B-8541-B987-040EB0142330}"/>
              </a:ext>
            </a:extLst>
          </p:cNvPr>
          <p:cNvPicPr>
            <a:picLocks noChangeAspect="1" noChangeArrowheads="1"/>
          </p:cNvPicPr>
          <p:nvPr/>
        </p:nvPicPr>
        <p:blipFill>
          <a:blip r:embed="rId2" r:link="rId3" cstate="print">
            <a:extLst>
              <a:ext uri="{28A0092B-C50C-407E-A947-70E740481C1C}">
                <a14:useLocalDpi xmlns:a14="http://schemas.microsoft.com/office/drawing/2010/main" val="0"/>
              </a:ext>
            </a:extLst>
          </a:blip>
          <a:srcRect/>
          <a:stretch>
            <a:fillRect/>
          </a:stretch>
        </p:blipFill>
        <p:spPr bwMode="auto">
          <a:xfrm>
            <a:off x="551603" y="239713"/>
            <a:ext cx="2476500" cy="800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34698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Lyginima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9788" y="365125"/>
            <a:ext cx="10515600" cy="1325563"/>
          </a:xfrm>
        </p:spPr>
        <p:txBody>
          <a:bodyPr/>
          <a:lstStyle>
            <a:lvl1pPr>
              <a:defRPr>
                <a:solidFill>
                  <a:srgbClr val="2F6335"/>
                </a:solidFill>
              </a:defRPr>
            </a:lvl1pPr>
          </a:lstStyle>
          <a:p>
            <a:r>
              <a:rPr lang="en-US" dirty="0"/>
              <a:t>Click to edit Master title style</a:t>
            </a:r>
            <a:endParaRPr lang="lt-LT" dirty="0"/>
          </a:p>
        </p:txBody>
      </p:sp>
      <p:sp>
        <p:nvSpPr>
          <p:cNvPr id="3" name="Text Placeholder 2"/>
          <p:cNvSpPr>
            <a:spLocks noGrp="1"/>
          </p:cNvSpPr>
          <p:nvPr>
            <p:ph type="body" idx="1"/>
          </p:nvPr>
        </p:nvSpPr>
        <p:spPr>
          <a:xfrm>
            <a:off x="839788" y="1681163"/>
            <a:ext cx="5157787" cy="823912"/>
          </a:xfrm>
        </p:spPr>
        <p:txBody>
          <a:bodyPr anchor="b">
            <a:normAutofit/>
          </a:bodyPr>
          <a:lstStyle>
            <a:lvl1pPr marL="0" indent="0">
              <a:buNone/>
              <a:defRPr sz="2800" b="1">
                <a:solidFill>
                  <a:srgbClr val="2F6335"/>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smtClean="0"/>
              <a:t>Redaguoti šablono teksto stilius</a:t>
            </a:r>
          </a:p>
        </p:txBody>
      </p:sp>
      <p:sp>
        <p:nvSpPr>
          <p:cNvPr id="4" name="Content Placeholder 3"/>
          <p:cNvSpPr>
            <a:spLocks noGrp="1"/>
          </p:cNvSpPr>
          <p:nvPr>
            <p:ph sz="half" idx="2"/>
          </p:nvPr>
        </p:nvSpPr>
        <p:spPr>
          <a:xfrm>
            <a:off x="839788" y="2505075"/>
            <a:ext cx="5157787" cy="3684588"/>
          </a:xfrm>
        </p:spPr>
        <p:txBody>
          <a:bodyPr/>
          <a:lstStyle/>
          <a:p>
            <a:pPr lvl="0"/>
            <a:r>
              <a:rPr lang="lt-LT" smtClean="0"/>
              <a:t>Redaguoti šablono teksto stilius</a:t>
            </a:r>
          </a:p>
          <a:p>
            <a:pPr lvl="1"/>
            <a:r>
              <a:rPr lang="lt-LT" smtClean="0"/>
              <a:t>Antras lygis</a:t>
            </a:r>
          </a:p>
          <a:p>
            <a:pPr lvl="2"/>
            <a:r>
              <a:rPr lang="lt-LT" smtClean="0"/>
              <a:t>Trečias lygis</a:t>
            </a:r>
          </a:p>
          <a:p>
            <a:pPr lvl="3"/>
            <a:r>
              <a:rPr lang="lt-LT" smtClean="0"/>
              <a:t>Ketvirtas lygis</a:t>
            </a:r>
          </a:p>
          <a:p>
            <a:pPr lvl="4"/>
            <a:r>
              <a:rPr lang="lt-LT" smtClean="0"/>
              <a:t>Penktas lygis</a:t>
            </a:r>
            <a:endParaRPr lang="lt-LT" dirty="0"/>
          </a:p>
        </p:txBody>
      </p:sp>
      <p:sp>
        <p:nvSpPr>
          <p:cNvPr id="5" name="Text Placeholder 4"/>
          <p:cNvSpPr>
            <a:spLocks noGrp="1"/>
          </p:cNvSpPr>
          <p:nvPr>
            <p:ph type="body" sz="quarter" idx="3"/>
          </p:nvPr>
        </p:nvSpPr>
        <p:spPr>
          <a:xfrm>
            <a:off x="6172200" y="1681163"/>
            <a:ext cx="5183188" cy="823912"/>
          </a:xfrm>
        </p:spPr>
        <p:txBody>
          <a:bodyPr anchor="b">
            <a:normAutofit/>
          </a:bodyPr>
          <a:lstStyle>
            <a:lvl1pPr marL="0" indent="0">
              <a:buNone/>
              <a:defRPr sz="2800" b="1">
                <a:solidFill>
                  <a:srgbClr val="2F6335"/>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smtClean="0"/>
              <a:t>Redaguoti šablono teksto stilius</a:t>
            </a:r>
          </a:p>
        </p:txBody>
      </p:sp>
      <p:sp>
        <p:nvSpPr>
          <p:cNvPr id="6" name="Content Placeholder 5"/>
          <p:cNvSpPr>
            <a:spLocks noGrp="1"/>
          </p:cNvSpPr>
          <p:nvPr>
            <p:ph sz="quarter" idx="4"/>
          </p:nvPr>
        </p:nvSpPr>
        <p:spPr>
          <a:xfrm>
            <a:off x="6172200" y="2505075"/>
            <a:ext cx="5183188" cy="3684588"/>
          </a:xfrm>
        </p:spPr>
        <p:txBody>
          <a:bodyPr/>
          <a:lstStyle/>
          <a:p>
            <a:pPr lvl="0"/>
            <a:r>
              <a:rPr lang="lt-LT" smtClean="0"/>
              <a:t>Redaguoti šablono teksto stilius</a:t>
            </a:r>
          </a:p>
          <a:p>
            <a:pPr lvl="1"/>
            <a:r>
              <a:rPr lang="lt-LT" smtClean="0"/>
              <a:t>Antras lygis</a:t>
            </a:r>
          </a:p>
          <a:p>
            <a:pPr lvl="2"/>
            <a:r>
              <a:rPr lang="lt-LT" smtClean="0"/>
              <a:t>Trečias lygis</a:t>
            </a:r>
          </a:p>
          <a:p>
            <a:pPr lvl="3"/>
            <a:r>
              <a:rPr lang="lt-LT" smtClean="0"/>
              <a:t>Ketvirtas lygis</a:t>
            </a:r>
          </a:p>
          <a:p>
            <a:pPr lvl="4"/>
            <a:r>
              <a:rPr lang="lt-LT" smtClean="0"/>
              <a:t>Penktas lygis</a:t>
            </a:r>
            <a:endParaRPr lang="lt-LT" dirty="0"/>
          </a:p>
        </p:txBody>
      </p:sp>
      <p:sp>
        <p:nvSpPr>
          <p:cNvPr id="9" name="Slide Number Placeholder 8"/>
          <p:cNvSpPr>
            <a:spLocks noGrp="1"/>
          </p:cNvSpPr>
          <p:nvPr>
            <p:ph type="sldNum" sz="quarter" idx="12"/>
          </p:nvPr>
        </p:nvSpPr>
        <p:spPr>
          <a:xfrm>
            <a:off x="9156520" y="6356350"/>
            <a:ext cx="2743200" cy="365125"/>
          </a:xfrm>
        </p:spPr>
        <p:txBody>
          <a:bodyPr/>
          <a:lstStyle/>
          <a:p>
            <a:fld id="{7030F489-3BE4-4394-B3A6-A281D9EB78C5}" type="slidenum">
              <a:rPr lang="lt-LT" smtClean="0"/>
              <a:pPr/>
              <a:t>‹#›</a:t>
            </a:fld>
            <a:endParaRPr lang="lt-LT"/>
          </a:p>
        </p:txBody>
      </p:sp>
      <p:pic>
        <p:nvPicPr>
          <p:cNvPr id="10" name="Picture 9" descr="cid:part3.E495B1AF.A7FB6828@nsa.smm.lt">
            <a:extLst>
              <a:ext uri="{FF2B5EF4-FFF2-40B4-BE49-F238E27FC236}">
                <a16:creationId xmlns:a16="http://schemas.microsoft.com/office/drawing/2014/main" xmlns="" id="{C38DDABB-6A6B-8541-B987-040EB0142330}"/>
              </a:ext>
            </a:extLst>
          </p:cNvPr>
          <p:cNvPicPr>
            <a:picLocks noChangeAspect="1" noChangeArrowheads="1"/>
          </p:cNvPicPr>
          <p:nvPr userDrawn="1"/>
        </p:nvPicPr>
        <p:blipFill>
          <a:blip r:embed="rId2" r:link="rId3" cstate="print">
            <a:extLst>
              <a:ext uri="{28A0092B-C50C-407E-A947-70E740481C1C}">
                <a14:useLocalDpi xmlns:a14="http://schemas.microsoft.com/office/drawing/2010/main" val="0"/>
              </a:ext>
            </a:extLst>
          </a:blip>
          <a:srcRect/>
          <a:stretch>
            <a:fillRect/>
          </a:stretch>
        </p:blipFill>
        <p:spPr bwMode="auto">
          <a:xfrm>
            <a:off x="382271" y="121180"/>
            <a:ext cx="1406950" cy="4545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23837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Turinys ir antraštė">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9788" y="457200"/>
            <a:ext cx="3932237" cy="1600200"/>
          </a:xfrm>
        </p:spPr>
        <p:txBody>
          <a:bodyPr anchor="b">
            <a:normAutofit/>
          </a:bodyPr>
          <a:lstStyle>
            <a:lvl1pPr>
              <a:defRPr sz="2800">
                <a:solidFill>
                  <a:srgbClr val="2F6335"/>
                </a:solidFill>
              </a:defRPr>
            </a:lvl1pPr>
          </a:lstStyle>
          <a:p>
            <a:r>
              <a:rPr lang="en-US" dirty="0"/>
              <a:t>Click to edit Master title style</a:t>
            </a:r>
            <a:endParaRPr lang="lt-LT" dirty="0"/>
          </a:p>
        </p:txBody>
      </p:sp>
      <p:sp>
        <p:nvSpPr>
          <p:cNvPr id="3" name="Content Placeholder 2"/>
          <p:cNvSpPr>
            <a:spLocks noGrp="1"/>
          </p:cNvSpPr>
          <p:nvPr>
            <p:ph idx="1" hasCustomPrompt="1"/>
          </p:nvPr>
        </p:nvSpPr>
        <p:spPr>
          <a:xfrm>
            <a:off x="5183188" y="987425"/>
            <a:ext cx="6172200" cy="4873625"/>
          </a:xfrm>
        </p:spPr>
        <p:txBody>
          <a:bodyPr>
            <a:normAutofit/>
          </a:bodyPr>
          <a:lstStyle>
            <a:lvl1pPr>
              <a:defRPr sz="3200">
                <a:solidFill>
                  <a:srgbClr val="2F6335"/>
                </a:solidFill>
              </a:defRPr>
            </a:lvl1pPr>
            <a:lvl2pPr>
              <a:defRPr sz="3000"/>
            </a:lvl2pPr>
            <a:lvl3pPr>
              <a:defRPr sz="2800"/>
            </a:lvl3pPr>
            <a:lvl4pPr>
              <a:defRPr sz="2600"/>
            </a:lvl4pPr>
            <a:lvl5pPr>
              <a:defRPr sz="24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sp>
        <p:nvSpPr>
          <p:cNvPr id="4" name="Text Placeholder 3"/>
          <p:cNvSpPr>
            <a:spLocks noGrp="1"/>
          </p:cNvSpPr>
          <p:nvPr>
            <p:ph type="body" sz="half" idx="2"/>
          </p:nvPr>
        </p:nvSpPr>
        <p:spPr>
          <a:xfrm>
            <a:off x="839788" y="2057400"/>
            <a:ext cx="3932237" cy="3811588"/>
          </a:xfrm>
        </p:spPr>
        <p:txBody>
          <a:bodyPr>
            <a:normAutofit/>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lt-LT" smtClean="0"/>
              <a:t>Redaguoti šablono teksto stilius</a:t>
            </a:r>
          </a:p>
        </p:txBody>
      </p:sp>
      <p:sp>
        <p:nvSpPr>
          <p:cNvPr id="7" name="Slide Number Placeholder 6"/>
          <p:cNvSpPr>
            <a:spLocks noGrp="1"/>
          </p:cNvSpPr>
          <p:nvPr>
            <p:ph type="sldNum" sz="quarter" idx="12"/>
          </p:nvPr>
        </p:nvSpPr>
        <p:spPr>
          <a:xfrm>
            <a:off x="9170168" y="6356350"/>
            <a:ext cx="2743200" cy="365125"/>
          </a:xfrm>
        </p:spPr>
        <p:txBody>
          <a:bodyPr/>
          <a:lstStyle>
            <a:lvl1pPr>
              <a:defRPr sz="1800">
                <a:solidFill>
                  <a:srgbClr val="2F6335"/>
                </a:solidFill>
              </a:defRPr>
            </a:lvl1pPr>
          </a:lstStyle>
          <a:p>
            <a:fld id="{7030F489-3BE4-4394-B3A6-A281D9EB78C5}" type="slidenum">
              <a:rPr lang="lt-LT" smtClean="0"/>
              <a:pPr/>
              <a:t>‹#›</a:t>
            </a:fld>
            <a:endParaRPr lang="lt-LT"/>
          </a:p>
        </p:txBody>
      </p:sp>
      <p:pic>
        <p:nvPicPr>
          <p:cNvPr id="8" name="Picture 7" descr="cid:part3.E495B1AF.A7FB6828@nsa.smm.lt">
            <a:extLst>
              <a:ext uri="{FF2B5EF4-FFF2-40B4-BE49-F238E27FC236}">
                <a16:creationId xmlns:a16="http://schemas.microsoft.com/office/drawing/2014/main" xmlns="" id="{C38DDABB-6A6B-8541-B987-040EB0142330}"/>
              </a:ext>
            </a:extLst>
          </p:cNvPr>
          <p:cNvPicPr>
            <a:picLocks noChangeAspect="1" noChangeArrowheads="1"/>
          </p:cNvPicPr>
          <p:nvPr userDrawn="1"/>
        </p:nvPicPr>
        <p:blipFill>
          <a:blip r:embed="rId2" r:link="rId3" cstate="print">
            <a:extLst>
              <a:ext uri="{28A0092B-C50C-407E-A947-70E740481C1C}">
                <a14:useLocalDpi xmlns:a14="http://schemas.microsoft.com/office/drawing/2010/main" val="0"/>
              </a:ext>
            </a:extLst>
          </a:blip>
          <a:srcRect/>
          <a:stretch>
            <a:fillRect/>
          </a:stretch>
        </p:blipFill>
        <p:spPr bwMode="auto">
          <a:xfrm>
            <a:off x="382271" y="121180"/>
            <a:ext cx="1406950" cy="4545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42783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aveikslėlis ir antraštė">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solidFill>
                  <a:srgbClr val="2F6335"/>
                </a:solidFill>
              </a:defRPr>
            </a:lvl1pPr>
          </a:lstStyle>
          <a:p>
            <a:r>
              <a:rPr lang="lt-LT" smtClean="0"/>
              <a:t>Spustelėję redag. ruoš. pavad. stilių</a:t>
            </a:r>
            <a:endParaRPr lang="lt-LT" dirty="0"/>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lt-LT" smtClean="0"/>
              <a:t>Spustelėkite piktogr. norėdami įtraukti pav.</a:t>
            </a:r>
            <a:endParaRPr lang="lt-LT"/>
          </a:p>
        </p:txBody>
      </p:sp>
      <p:sp>
        <p:nvSpPr>
          <p:cNvPr id="4" name="Text Placeholder 3"/>
          <p:cNvSpPr>
            <a:spLocks noGrp="1"/>
          </p:cNvSpPr>
          <p:nvPr>
            <p:ph type="body" sz="half" idx="2"/>
          </p:nvPr>
        </p:nvSpPr>
        <p:spPr>
          <a:xfrm>
            <a:off x="839788" y="2057400"/>
            <a:ext cx="3932237" cy="3811588"/>
          </a:xfrm>
        </p:spPr>
        <p:txBody>
          <a:bodyPr>
            <a:normAutofit/>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lt-LT" smtClean="0"/>
              <a:t>Redaguoti šablono teksto stilius</a:t>
            </a:r>
          </a:p>
        </p:txBody>
      </p:sp>
      <p:sp>
        <p:nvSpPr>
          <p:cNvPr id="7" name="Slide Number Placeholder 6"/>
          <p:cNvSpPr>
            <a:spLocks noGrp="1"/>
          </p:cNvSpPr>
          <p:nvPr>
            <p:ph type="sldNum" sz="quarter" idx="12"/>
          </p:nvPr>
        </p:nvSpPr>
        <p:spPr>
          <a:xfrm>
            <a:off x="9183816" y="6356350"/>
            <a:ext cx="2743200" cy="365125"/>
          </a:xfrm>
        </p:spPr>
        <p:txBody>
          <a:bodyPr/>
          <a:lstStyle>
            <a:lvl1pPr>
              <a:defRPr sz="1800">
                <a:solidFill>
                  <a:srgbClr val="2F6335"/>
                </a:solidFill>
              </a:defRPr>
            </a:lvl1pPr>
          </a:lstStyle>
          <a:p>
            <a:fld id="{7030F489-3BE4-4394-B3A6-A281D9EB78C5}" type="slidenum">
              <a:rPr lang="lt-LT" smtClean="0"/>
              <a:pPr/>
              <a:t>‹#›</a:t>
            </a:fld>
            <a:endParaRPr lang="lt-LT"/>
          </a:p>
        </p:txBody>
      </p:sp>
      <p:pic>
        <p:nvPicPr>
          <p:cNvPr id="8" name="Picture 7" descr="cid:part3.E495B1AF.A7FB6828@nsa.smm.lt">
            <a:extLst>
              <a:ext uri="{FF2B5EF4-FFF2-40B4-BE49-F238E27FC236}">
                <a16:creationId xmlns:a16="http://schemas.microsoft.com/office/drawing/2014/main" xmlns="" id="{C38DDABB-6A6B-8541-B987-040EB0142330}"/>
              </a:ext>
            </a:extLst>
          </p:cNvPr>
          <p:cNvPicPr>
            <a:picLocks noChangeAspect="1" noChangeArrowheads="1"/>
          </p:cNvPicPr>
          <p:nvPr userDrawn="1"/>
        </p:nvPicPr>
        <p:blipFill>
          <a:blip r:embed="rId2" r:link="rId3" cstate="print">
            <a:extLst>
              <a:ext uri="{28A0092B-C50C-407E-A947-70E740481C1C}">
                <a14:useLocalDpi xmlns:a14="http://schemas.microsoft.com/office/drawing/2010/main" val="0"/>
              </a:ext>
            </a:extLst>
          </a:blip>
          <a:srcRect/>
          <a:stretch>
            <a:fillRect/>
          </a:stretch>
        </p:blipFill>
        <p:spPr bwMode="auto">
          <a:xfrm>
            <a:off x="382271" y="121180"/>
            <a:ext cx="1406950" cy="4545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89673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kcijos antraštė">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normAutofit/>
          </a:bodyPr>
          <a:lstStyle>
            <a:lvl1pPr>
              <a:defRPr sz="5400" b="1">
                <a:solidFill>
                  <a:srgbClr val="2E6B2B"/>
                </a:solidFill>
              </a:defRPr>
            </a:lvl1pPr>
          </a:lstStyle>
          <a:p>
            <a:r>
              <a:rPr lang="lt-LT" smtClean="0"/>
              <a:t>Spustelėję redag. ruoš. pavad. stilių</a:t>
            </a:r>
            <a:endParaRPr lang="lt-LT"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rgbClr val="2F6335"/>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lt-LT" smtClean="0"/>
              <a:t>Redaguoti šablono teksto stilius</a:t>
            </a:r>
          </a:p>
        </p:txBody>
      </p:sp>
      <p:sp>
        <p:nvSpPr>
          <p:cNvPr id="4" name="Date Placeholder 3"/>
          <p:cNvSpPr>
            <a:spLocks noGrp="1"/>
          </p:cNvSpPr>
          <p:nvPr>
            <p:ph type="dt" sz="half" idx="10"/>
          </p:nvPr>
        </p:nvSpPr>
        <p:spPr>
          <a:xfrm>
            <a:off x="4714165" y="6492875"/>
            <a:ext cx="2743200" cy="365125"/>
          </a:xfrm>
          <a:prstGeom prst="rect">
            <a:avLst/>
          </a:prstGeom>
        </p:spPr>
        <p:txBody>
          <a:bodyPr/>
          <a:lstStyle>
            <a:lvl1pPr algn="ctr">
              <a:defRPr sz="1800">
                <a:solidFill>
                  <a:srgbClr val="2F6335"/>
                </a:solidFill>
              </a:defRPr>
            </a:lvl1pPr>
          </a:lstStyle>
          <a:p>
            <a:fld id="{5DD6C911-8732-43D8-AC5B-CC49A5FFAD5E}" type="datetime1">
              <a:rPr lang="lt-LT" smtClean="0"/>
              <a:pPr/>
              <a:t>2023.02.15</a:t>
            </a:fld>
            <a:endParaRPr lang="lt-LT" dirty="0"/>
          </a:p>
        </p:txBody>
      </p:sp>
      <p:sp>
        <p:nvSpPr>
          <p:cNvPr id="5" name="Footer Placeholder 4"/>
          <p:cNvSpPr>
            <a:spLocks noGrp="1"/>
          </p:cNvSpPr>
          <p:nvPr>
            <p:ph type="ftr" sz="quarter" idx="11"/>
          </p:nvPr>
        </p:nvSpPr>
        <p:spPr>
          <a:xfrm>
            <a:off x="4011304" y="6097042"/>
            <a:ext cx="4114800" cy="365125"/>
          </a:xfrm>
          <a:prstGeom prst="rect">
            <a:avLst/>
          </a:prstGeom>
        </p:spPr>
        <p:txBody>
          <a:bodyPr/>
          <a:lstStyle>
            <a:lvl1pPr>
              <a:defRPr sz="2400">
                <a:solidFill>
                  <a:srgbClr val="2F6335"/>
                </a:solidFill>
              </a:defRPr>
            </a:lvl1pPr>
          </a:lstStyle>
          <a:p>
            <a:pPr algn="ctr"/>
            <a:r>
              <a:rPr lang="lt-LT" dirty="0"/>
              <a:t>Vilnius</a:t>
            </a:r>
          </a:p>
        </p:txBody>
      </p:sp>
      <p:pic>
        <p:nvPicPr>
          <p:cNvPr id="7" name="Picture 6" descr="cid:part3.E495B1AF.A7FB6828@nsa.smm.lt">
            <a:extLst>
              <a:ext uri="{FF2B5EF4-FFF2-40B4-BE49-F238E27FC236}">
                <a16:creationId xmlns:a16="http://schemas.microsoft.com/office/drawing/2014/main" xmlns="" id="{C38DDABB-6A6B-8541-B987-040EB0142330}"/>
              </a:ext>
            </a:extLst>
          </p:cNvPr>
          <p:cNvPicPr>
            <a:picLocks noChangeAspect="1" noChangeArrowheads="1"/>
          </p:cNvPicPr>
          <p:nvPr userDrawn="1"/>
        </p:nvPicPr>
        <p:blipFill>
          <a:blip r:embed="rId2" r:link="rId3" cstate="print">
            <a:extLst>
              <a:ext uri="{28A0092B-C50C-407E-A947-70E740481C1C}">
                <a14:useLocalDpi xmlns:a14="http://schemas.microsoft.com/office/drawing/2010/main" val="0"/>
              </a:ext>
            </a:extLst>
          </a:blip>
          <a:srcRect/>
          <a:stretch>
            <a:fillRect/>
          </a:stretch>
        </p:blipFill>
        <p:spPr bwMode="auto">
          <a:xfrm>
            <a:off x="551603" y="239713"/>
            <a:ext cx="2476500" cy="800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43949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Pavadinimas ir turiny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baseline="0">
                <a:solidFill>
                  <a:srgbClr val="2F6335"/>
                </a:solidFill>
              </a:defRPr>
            </a:lvl1pPr>
          </a:lstStyle>
          <a:p>
            <a:r>
              <a:rPr lang="lt-LT" b="1" dirty="0">
                <a:solidFill>
                  <a:srgbClr val="2F6335"/>
                </a:solidFill>
              </a:rPr>
              <a:t> </a:t>
            </a:r>
            <a:r>
              <a:rPr lang="en-US" dirty="0"/>
              <a:t>Click to edit Master title style</a:t>
            </a:r>
            <a:endParaRPr lang="lt-LT" dirty="0"/>
          </a:p>
        </p:txBody>
      </p:sp>
      <p:sp>
        <p:nvSpPr>
          <p:cNvPr id="3" name="Content Placeholder 2"/>
          <p:cNvSpPr>
            <a:spLocks noGrp="1"/>
          </p:cNvSpPr>
          <p:nvPr>
            <p:ph idx="1"/>
          </p:nvPr>
        </p:nvSpPr>
        <p:spPr/>
        <p:txBody>
          <a:bodyPr/>
          <a:lstStyle/>
          <a:p>
            <a:pPr lvl="0"/>
            <a:r>
              <a:rPr lang="lt-LT" smtClean="0"/>
              <a:t>Redaguoti šablono teksto stilius</a:t>
            </a:r>
          </a:p>
          <a:p>
            <a:pPr lvl="1"/>
            <a:r>
              <a:rPr lang="lt-LT" smtClean="0"/>
              <a:t>Antras lygis</a:t>
            </a:r>
          </a:p>
          <a:p>
            <a:pPr lvl="2"/>
            <a:r>
              <a:rPr lang="lt-LT" smtClean="0"/>
              <a:t>Trečias lygis</a:t>
            </a:r>
          </a:p>
          <a:p>
            <a:pPr lvl="3"/>
            <a:r>
              <a:rPr lang="lt-LT" smtClean="0"/>
              <a:t>Ketvirtas lygis</a:t>
            </a:r>
          </a:p>
          <a:p>
            <a:pPr lvl="4"/>
            <a:r>
              <a:rPr lang="lt-LT" smtClean="0"/>
              <a:t>Penktas lygis</a:t>
            </a:r>
            <a:endParaRPr lang="lt-LT" dirty="0"/>
          </a:p>
        </p:txBody>
      </p:sp>
      <p:pic>
        <p:nvPicPr>
          <p:cNvPr id="7" name="Picture 6" descr="cid:part3.E495B1AF.A7FB6828@nsa.smm.lt">
            <a:extLst>
              <a:ext uri="{FF2B5EF4-FFF2-40B4-BE49-F238E27FC236}">
                <a16:creationId xmlns:a16="http://schemas.microsoft.com/office/drawing/2014/main" xmlns="" id="{C38DDABB-6A6B-8541-B987-040EB0142330}"/>
              </a:ext>
            </a:extLst>
          </p:cNvPr>
          <p:cNvPicPr>
            <a:picLocks noChangeAspect="1" noChangeArrowheads="1"/>
          </p:cNvPicPr>
          <p:nvPr userDrawn="1"/>
        </p:nvPicPr>
        <p:blipFill>
          <a:blip r:embed="rId2" r:link="rId3" cstate="print">
            <a:extLst>
              <a:ext uri="{28A0092B-C50C-407E-A947-70E740481C1C}">
                <a14:useLocalDpi xmlns:a14="http://schemas.microsoft.com/office/drawing/2010/main" val="0"/>
              </a:ext>
            </a:extLst>
          </a:blip>
          <a:srcRect/>
          <a:stretch>
            <a:fillRect/>
          </a:stretch>
        </p:blipFill>
        <p:spPr bwMode="auto">
          <a:xfrm>
            <a:off x="382271" y="121180"/>
            <a:ext cx="1406950" cy="454553"/>
          </a:xfrm>
          <a:prstGeom prst="rect">
            <a:avLst/>
          </a:prstGeom>
          <a:noFill/>
          <a:extLst>
            <a:ext uri="{909E8E84-426E-40DD-AFC4-6F175D3DCCD1}">
              <a14:hiddenFill xmlns:a14="http://schemas.microsoft.com/office/drawing/2010/main">
                <a:solidFill>
                  <a:srgbClr val="FFFFFF"/>
                </a:solidFill>
              </a14:hiddenFill>
            </a:ext>
          </a:extLst>
        </p:spPr>
      </p:pic>
      <p:sp>
        <p:nvSpPr>
          <p:cNvPr id="9" name="Slide Number Placeholder 8"/>
          <p:cNvSpPr>
            <a:spLocks noGrp="1"/>
          </p:cNvSpPr>
          <p:nvPr>
            <p:ph type="sldNum" sz="quarter" idx="12"/>
          </p:nvPr>
        </p:nvSpPr>
        <p:spPr>
          <a:xfrm>
            <a:off x="9156520" y="6356350"/>
            <a:ext cx="2743200" cy="365125"/>
          </a:xfrm>
        </p:spPr>
        <p:txBody>
          <a:bodyPr/>
          <a:lstStyle/>
          <a:p>
            <a:fld id="{7030F489-3BE4-4394-B3A6-A281D9EB78C5}" type="slidenum">
              <a:rPr lang="lt-LT" smtClean="0"/>
              <a:pPr/>
              <a:t>‹#›</a:t>
            </a:fld>
            <a:endParaRPr lang="lt-LT"/>
          </a:p>
        </p:txBody>
      </p:sp>
    </p:spTree>
    <p:extLst>
      <p:ext uri="{BB962C8B-B14F-4D97-AF65-F5344CB8AC3E}">
        <p14:creationId xmlns:p14="http://schemas.microsoft.com/office/powerpoint/2010/main" val="42346858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u turiniai">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rgbClr val="2F6335"/>
                </a:solidFill>
              </a:defRPr>
            </a:lvl1pPr>
          </a:lstStyle>
          <a:p>
            <a:r>
              <a:rPr lang="en-US" dirty="0"/>
              <a:t>Click to edit Master title style</a:t>
            </a:r>
            <a:endParaRPr lang="lt-LT" dirty="0"/>
          </a:p>
        </p:txBody>
      </p:sp>
      <p:sp>
        <p:nvSpPr>
          <p:cNvPr id="3" name="Content Placeholder 2"/>
          <p:cNvSpPr>
            <a:spLocks noGrp="1"/>
          </p:cNvSpPr>
          <p:nvPr>
            <p:ph sz="half" idx="1"/>
          </p:nvPr>
        </p:nvSpPr>
        <p:spPr>
          <a:xfrm>
            <a:off x="838200" y="1825625"/>
            <a:ext cx="5181600" cy="4351338"/>
          </a:xfrm>
        </p:spPr>
        <p:txBody>
          <a:bodyPr/>
          <a:lstStyle>
            <a:lvl1pPr>
              <a:defRPr>
                <a:solidFill>
                  <a:srgbClr val="2F6335"/>
                </a:solidFill>
              </a:defRPr>
            </a:lvl1pPr>
          </a:lstStyle>
          <a:p>
            <a:pPr lvl="0"/>
            <a:r>
              <a:rPr lang="lt-LT" smtClean="0"/>
              <a:t>Redaguoti šablono teksto stilius</a:t>
            </a:r>
          </a:p>
          <a:p>
            <a:pPr lvl="1"/>
            <a:r>
              <a:rPr lang="lt-LT" smtClean="0"/>
              <a:t>Antras lygis</a:t>
            </a:r>
          </a:p>
          <a:p>
            <a:pPr lvl="2"/>
            <a:r>
              <a:rPr lang="lt-LT" smtClean="0"/>
              <a:t>Trečias lygis</a:t>
            </a:r>
          </a:p>
          <a:p>
            <a:pPr lvl="3"/>
            <a:r>
              <a:rPr lang="lt-LT" smtClean="0"/>
              <a:t>Ketvirtas lygis</a:t>
            </a:r>
          </a:p>
          <a:p>
            <a:pPr lvl="4"/>
            <a:r>
              <a:rPr lang="lt-LT" smtClean="0"/>
              <a:t>Penktas lygis</a:t>
            </a:r>
            <a:endParaRPr lang="lt-LT" dirty="0"/>
          </a:p>
        </p:txBody>
      </p:sp>
      <p:sp>
        <p:nvSpPr>
          <p:cNvPr id="4" name="Content Placeholder 3"/>
          <p:cNvSpPr>
            <a:spLocks noGrp="1"/>
          </p:cNvSpPr>
          <p:nvPr>
            <p:ph sz="half" idx="2"/>
          </p:nvPr>
        </p:nvSpPr>
        <p:spPr>
          <a:xfrm>
            <a:off x="6172200" y="1825625"/>
            <a:ext cx="5181600" cy="4351338"/>
          </a:xfrm>
        </p:spPr>
        <p:txBody>
          <a:bodyPr/>
          <a:lstStyle>
            <a:lvl1pPr>
              <a:defRPr>
                <a:solidFill>
                  <a:srgbClr val="2F6335"/>
                </a:solidFill>
              </a:defRPr>
            </a:lvl1pPr>
          </a:lstStyle>
          <a:p>
            <a:pPr lvl="0"/>
            <a:r>
              <a:rPr lang="lt-LT" smtClean="0"/>
              <a:t>Redaguoti šablono teksto stilius</a:t>
            </a:r>
          </a:p>
          <a:p>
            <a:pPr lvl="1"/>
            <a:r>
              <a:rPr lang="lt-LT" smtClean="0"/>
              <a:t>Antras lygis</a:t>
            </a:r>
          </a:p>
          <a:p>
            <a:pPr lvl="2"/>
            <a:r>
              <a:rPr lang="lt-LT" smtClean="0"/>
              <a:t>Trečias lygis</a:t>
            </a:r>
          </a:p>
          <a:p>
            <a:pPr lvl="3"/>
            <a:r>
              <a:rPr lang="lt-LT" smtClean="0"/>
              <a:t>Ketvirtas lygis</a:t>
            </a:r>
          </a:p>
          <a:p>
            <a:pPr lvl="4"/>
            <a:r>
              <a:rPr lang="lt-LT" smtClean="0"/>
              <a:t>Penktas lygis</a:t>
            </a:r>
            <a:endParaRPr lang="lt-LT" dirty="0"/>
          </a:p>
        </p:txBody>
      </p:sp>
      <p:sp>
        <p:nvSpPr>
          <p:cNvPr id="7" name="Slide Number Placeholder 6"/>
          <p:cNvSpPr>
            <a:spLocks noGrp="1"/>
          </p:cNvSpPr>
          <p:nvPr>
            <p:ph type="sldNum" sz="quarter" idx="12"/>
          </p:nvPr>
        </p:nvSpPr>
        <p:spPr>
          <a:xfrm>
            <a:off x="9197464" y="6356350"/>
            <a:ext cx="2743200" cy="365125"/>
          </a:xfrm>
        </p:spPr>
        <p:txBody>
          <a:bodyPr/>
          <a:lstStyle>
            <a:lvl1pPr>
              <a:defRPr sz="1800">
                <a:solidFill>
                  <a:srgbClr val="2F6335"/>
                </a:solidFill>
              </a:defRPr>
            </a:lvl1pPr>
          </a:lstStyle>
          <a:p>
            <a:fld id="{7030F489-3BE4-4394-B3A6-A281D9EB78C5}" type="slidenum">
              <a:rPr lang="lt-LT" smtClean="0"/>
              <a:pPr/>
              <a:t>‹#›</a:t>
            </a:fld>
            <a:endParaRPr lang="lt-LT"/>
          </a:p>
        </p:txBody>
      </p:sp>
      <p:pic>
        <p:nvPicPr>
          <p:cNvPr id="8" name="Picture 7" descr="cid:part3.E495B1AF.A7FB6828@nsa.smm.lt">
            <a:extLst>
              <a:ext uri="{FF2B5EF4-FFF2-40B4-BE49-F238E27FC236}">
                <a16:creationId xmlns:a16="http://schemas.microsoft.com/office/drawing/2014/main" xmlns="" id="{C38DDABB-6A6B-8541-B987-040EB0142330}"/>
              </a:ext>
            </a:extLst>
          </p:cNvPr>
          <p:cNvPicPr>
            <a:picLocks noChangeAspect="1" noChangeArrowheads="1"/>
          </p:cNvPicPr>
          <p:nvPr userDrawn="1"/>
        </p:nvPicPr>
        <p:blipFill>
          <a:blip r:embed="rId2" r:link="rId3" cstate="print">
            <a:extLst>
              <a:ext uri="{28A0092B-C50C-407E-A947-70E740481C1C}">
                <a14:useLocalDpi xmlns:a14="http://schemas.microsoft.com/office/drawing/2010/main" val="0"/>
              </a:ext>
            </a:extLst>
          </a:blip>
          <a:srcRect/>
          <a:stretch>
            <a:fillRect/>
          </a:stretch>
        </p:blipFill>
        <p:spPr bwMode="auto">
          <a:xfrm>
            <a:off x="382271" y="121180"/>
            <a:ext cx="1406950" cy="4545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12299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Lyginima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9788" y="365125"/>
            <a:ext cx="10515600" cy="1325563"/>
          </a:xfrm>
        </p:spPr>
        <p:txBody>
          <a:bodyPr/>
          <a:lstStyle>
            <a:lvl1pPr>
              <a:defRPr>
                <a:solidFill>
                  <a:srgbClr val="2F6335"/>
                </a:solidFill>
              </a:defRPr>
            </a:lvl1pPr>
          </a:lstStyle>
          <a:p>
            <a:r>
              <a:rPr lang="en-US" dirty="0"/>
              <a:t>Click to edit Master title style</a:t>
            </a:r>
            <a:endParaRPr lang="lt-LT" dirty="0"/>
          </a:p>
        </p:txBody>
      </p:sp>
      <p:sp>
        <p:nvSpPr>
          <p:cNvPr id="3" name="Text Placeholder 2"/>
          <p:cNvSpPr>
            <a:spLocks noGrp="1"/>
          </p:cNvSpPr>
          <p:nvPr>
            <p:ph type="body" idx="1"/>
          </p:nvPr>
        </p:nvSpPr>
        <p:spPr>
          <a:xfrm>
            <a:off x="839788" y="1681163"/>
            <a:ext cx="5157787" cy="823912"/>
          </a:xfrm>
        </p:spPr>
        <p:txBody>
          <a:bodyPr anchor="b">
            <a:normAutofit/>
          </a:bodyPr>
          <a:lstStyle>
            <a:lvl1pPr marL="0" indent="0">
              <a:buNone/>
              <a:defRPr sz="2800" b="1">
                <a:solidFill>
                  <a:srgbClr val="2F6335"/>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smtClean="0"/>
              <a:t>Redaguoti šablono teksto stilius</a:t>
            </a:r>
          </a:p>
        </p:txBody>
      </p:sp>
      <p:sp>
        <p:nvSpPr>
          <p:cNvPr id="4" name="Content Placeholder 3"/>
          <p:cNvSpPr>
            <a:spLocks noGrp="1"/>
          </p:cNvSpPr>
          <p:nvPr>
            <p:ph sz="half" idx="2"/>
          </p:nvPr>
        </p:nvSpPr>
        <p:spPr>
          <a:xfrm>
            <a:off x="839788" y="2505075"/>
            <a:ext cx="5157787" cy="3684588"/>
          </a:xfrm>
        </p:spPr>
        <p:txBody>
          <a:bodyPr/>
          <a:lstStyle/>
          <a:p>
            <a:pPr lvl="0"/>
            <a:r>
              <a:rPr lang="lt-LT" smtClean="0"/>
              <a:t>Redaguoti šablono teksto stilius</a:t>
            </a:r>
          </a:p>
          <a:p>
            <a:pPr lvl="1"/>
            <a:r>
              <a:rPr lang="lt-LT" smtClean="0"/>
              <a:t>Antras lygis</a:t>
            </a:r>
          </a:p>
          <a:p>
            <a:pPr lvl="2"/>
            <a:r>
              <a:rPr lang="lt-LT" smtClean="0"/>
              <a:t>Trečias lygis</a:t>
            </a:r>
          </a:p>
          <a:p>
            <a:pPr lvl="3"/>
            <a:r>
              <a:rPr lang="lt-LT" smtClean="0"/>
              <a:t>Ketvirtas lygis</a:t>
            </a:r>
          </a:p>
          <a:p>
            <a:pPr lvl="4"/>
            <a:r>
              <a:rPr lang="lt-LT" smtClean="0"/>
              <a:t>Penktas lygis</a:t>
            </a:r>
            <a:endParaRPr lang="lt-LT" dirty="0"/>
          </a:p>
        </p:txBody>
      </p:sp>
      <p:sp>
        <p:nvSpPr>
          <p:cNvPr id="5" name="Text Placeholder 4"/>
          <p:cNvSpPr>
            <a:spLocks noGrp="1"/>
          </p:cNvSpPr>
          <p:nvPr>
            <p:ph type="body" sz="quarter" idx="3"/>
          </p:nvPr>
        </p:nvSpPr>
        <p:spPr>
          <a:xfrm>
            <a:off x="6172200" y="1681163"/>
            <a:ext cx="5183188" cy="823912"/>
          </a:xfrm>
        </p:spPr>
        <p:txBody>
          <a:bodyPr anchor="b">
            <a:normAutofit/>
          </a:bodyPr>
          <a:lstStyle>
            <a:lvl1pPr marL="0" indent="0">
              <a:buNone/>
              <a:defRPr sz="2800" b="1">
                <a:solidFill>
                  <a:srgbClr val="2F6335"/>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smtClean="0"/>
              <a:t>Redaguoti šablono teksto stilius</a:t>
            </a:r>
          </a:p>
        </p:txBody>
      </p:sp>
      <p:sp>
        <p:nvSpPr>
          <p:cNvPr id="6" name="Content Placeholder 5"/>
          <p:cNvSpPr>
            <a:spLocks noGrp="1"/>
          </p:cNvSpPr>
          <p:nvPr>
            <p:ph sz="quarter" idx="4"/>
          </p:nvPr>
        </p:nvSpPr>
        <p:spPr>
          <a:xfrm>
            <a:off x="6172200" y="2505075"/>
            <a:ext cx="5183188" cy="3684588"/>
          </a:xfrm>
        </p:spPr>
        <p:txBody>
          <a:bodyPr/>
          <a:lstStyle/>
          <a:p>
            <a:pPr lvl="0"/>
            <a:r>
              <a:rPr lang="lt-LT" smtClean="0"/>
              <a:t>Redaguoti šablono teksto stilius</a:t>
            </a:r>
          </a:p>
          <a:p>
            <a:pPr lvl="1"/>
            <a:r>
              <a:rPr lang="lt-LT" smtClean="0"/>
              <a:t>Antras lygis</a:t>
            </a:r>
          </a:p>
          <a:p>
            <a:pPr lvl="2"/>
            <a:r>
              <a:rPr lang="lt-LT" smtClean="0"/>
              <a:t>Trečias lygis</a:t>
            </a:r>
          </a:p>
          <a:p>
            <a:pPr lvl="3"/>
            <a:r>
              <a:rPr lang="lt-LT" smtClean="0"/>
              <a:t>Ketvirtas lygis</a:t>
            </a:r>
          </a:p>
          <a:p>
            <a:pPr lvl="4"/>
            <a:r>
              <a:rPr lang="lt-LT" smtClean="0"/>
              <a:t>Penktas lygis</a:t>
            </a:r>
            <a:endParaRPr lang="lt-LT" dirty="0"/>
          </a:p>
        </p:txBody>
      </p:sp>
      <p:sp>
        <p:nvSpPr>
          <p:cNvPr id="9" name="Slide Number Placeholder 8"/>
          <p:cNvSpPr>
            <a:spLocks noGrp="1"/>
          </p:cNvSpPr>
          <p:nvPr>
            <p:ph type="sldNum" sz="quarter" idx="12"/>
          </p:nvPr>
        </p:nvSpPr>
        <p:spPr>
          <a:xfrm>
            <a:off x="9156520" y="6356350"/>
            <a:ext cx="2743200" cy="365125"/>
          </a:xfrm>
        </p:spPr>
        <p:txBody>
          <a:bodyPr/>
          <a:lstStyle/>
          <a:p>
            <a:fld id="{7030F489-3BE4-4394-B3A6-A281D9EB78C5}" type="slidenum">
              <a:rPr lang="lt-LT" smtClean="0"/>
              <a:pPr/>
              <a:t>‹#›</a:t>
            </a:fld>
            <a:endParaRPr lang="lt-LT"/>
          </a:p>
        </p:txBody>
      </p:sp>
      <p:pic>
        <p:nvPicPr>
          <p:cNvPr id="10" name="Picture 9" descr="cid:part3.E495B1AF.A7FB6828@nsa.smm.lt">
            <a:extLst>
              <a:ext uri="{FF2B5EF4-FFF2-40B4-BE49-F238E27FC236}">
                <a16:creationId xmlns:a16="http://schemas.microsoft.com/office/drawing/2014/main" xmlns="" id="{C38DDABB-6A6B-8541-B987-040EB0142330}"/>
              </a:ext>
            </a:extLst>
          </p:cNvPr>
          <p:cNvPicPr>
            <a:picLocks noChangeAspect="1" noChangeArrowheads="1"/>
          </p:cNvPicPr>
          <p:nvPr userDrawn="1"/>
        </p:nvPicPr>
        <p:blipFill>
          <a:blip r:embed="rId2" r:link="rId3" cstate="print">
            <a:extLst>
              <a:ext uri="{28A0092B-C50C-407E-A947-70E740481C1C}">
                <a14:useLocalDpi xmlns:a14="http://schemas.microsoft.com/office/drawing/2010/main" val="0"/>
              </a:ext>
            </a:extLst>
          </a:blip>
          <a:srcRect/>
          <a:stretch>
            <a:fillRect/>
          </a:stretch>
        </p:blipFill>
        <p:spPr bwMode="auto">
          <a:xfrm>
            <a:off x="382271" y="121180"/>
            <a:ext cx="1406950" cy="4545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55837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Turinys ir antraštė">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9788" y="457200"/>
            <a:ext cx="3932237" cy="1600200"/>
          </a:xfrm>
        </p:spPr>
        <p:txBody>
          <a:bodyPr anchor="b">
            <a:normAutofit/>
          </a:bodyPr>
          <a:lstStyle>
            <a:lvl1pPr>
              <a:defRPr sz="2800">
                <a:solidFill>
                  <a:srgbClr val="2F6335"/>
                </a:solidFill>
              </a:defRPr>
            </a:lvl1pPr>
          </a:lstStyle>
          <a:p>
            <a:r>
              <a:rPr lang="en-US" dirty="0"/>
              <a:t>Click to edit Master title style</a:t>
            </a:r>
            <a:endParaRPr lang="lt-LT" dirty="0"/>
          </a:p>
        </p:txBody>
      </p:sp>
      <p:sp>
        <p:nvSpPr>
          <p:cNvPr id="3" name="Content Placeholder 2"/>
          <p:cNvSpPr>
            <a:spLocks noGrp="1"/>
          </p:cNvSpPr>
          <p:nvPr>
            <p:ph idx="1" hasCustomPrompt="1"/>
          </p:nvPr>
        </p:nvSpPr>
        <p:spPr>
          <a:xfrm>
            <a:off x="5183188" y="987425"/>
            <a:ext cx="6172200" cy="4873625"/>
          </a:xfrm>
        </p:spPr>
        <p:txBody>
          <a:bodyPr>
            <a:normAutofit/>
          </a:bodyPr>
          <a:lstStyle>
            <a:lvl1pPr>
              <a:defRPr sz="3200">
                <a:solidFill>
                  <a:srgbClr val="2F6335"/>
                </a:solidFill>
              </a:defRPr>
            </a:lvl1pPr>
            <a:lvl2pPr>
              <a:defRPr sz="3000"/>
            </a:lvl2pPr>
            <a:lvl3pPr>
              <a:defRPr sz="2800"/>
            </a:lvl3pPr>
            <a:lvl4pPr>
              <a:defRPr sz="2600"/>
            </a:lvl4pPr>
            <a:lvl5pPr>
              <a:defRPr sz="24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sp>
        <p:nvSpPr>
          <p:cNvPr id="4" name="Text Placeholder 3"/>
          <p:cNvSpPr>
            <a:spLocks noGrp="1"/>
          </p:cNvSpPr>
          <p:nvPr>
            <p:ph type="body" sz="half" idx="2"/>
          </p:nvPr>
        </p:nvSpPr>
        <p:spPr>
          <a:xfrm>
            <a:off x="839788" y="2057400"/>
            <a:ext cx="3932237" cy="3811588"/>
          </a:xfrm>
        </p:spPr>
        <p:txBody>
          <a:bodyPr>
            <a:normAutofit/>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lt-LT" smtClean="0"/>
              <a:t>Redaguoti šablono teksto stilius</a:t>
            </a:r>
          </a:p>
        </p:txBody>
      </p:sp>
      <p:sp>
        <p:nvSpPr>
          <p:cNvPr id="7" name="Slide Number Placeholder 6"/>
          <p:cNvSpPr>
            <a:spLocks noGrp="1"/>
          </p:cNvSpPr>
          <p:nvPr>
            <p:ph type="sldNum" sz="quarter" idx="12"/>
          </p:nvPr>
        </p:nvSpPr>
        <p:spPr>
          <a:xfrm>
            <a:off x="9170168" y="6356350"/>
            <a:ext cx="2743200" cy="365125"/>
          </a:xfrm>
        </p:spPr>
        <p:txBody>
          <a:bodyPr/>
          <a:lstStyle>
            <a:lvl1pPr>
              <a:defRPr sz="1800">
                <a:solidFill>
                  <a:srgbClr val="2F6335"/>
                </a:solidFill>
              </a:defRPr>
            </a:lvl1pPr>
          </a:lstStyle>
          <a:p>
            <a:fld id="{7030F489-3BE4-4394-B3A6-A281D9EB78C5}" type="slidenum">
              <a:rPr lang="lt-LT" smtClean="0"/>
              <a:pPr/>
              <a:t>‹#›</a:t>
            </a:fld>
            <a:endParaRPr lang="lt-LT"/>
          </a:p>
        </p:txBody>
      </p:sp>
      <p:pic>
        <p:nvPicPr>
          <p:cNvPr id="8" name="Picture 7" descr="cid:part3.E495B1AF.A7FB6828@nsa.smm.lt">
            <a:extLst>
              <a:ext uri="{FF2B5EF4-FFF2-40B4-BE49-F238E27FC236}">
                <a16:creationId xmlns:a16="http://schemas.microsoft.com/office/drawing/2014/main" xmlns="" id="{C38DDABB-6A6B-8541-B987-040EB0142330}"/>
              </a:ext>
            </a:extLst>
          </p:cNvPr>
          <p:cNvPicPr>
            <a:picLocks noChangeAspect="1" noChangeArrowheads="1"/>
          </p:cNvPicPr>
          <p:nvPr userDrawn="1"/>
        </p:nvPicPr>
        <p:blipFill>
          <a:blip r:embed="rId2" r:link="rId3" cstate="print">
            <a:extLst>
              <a:ext uri="{28A0092B-C50C-407E-A947-70E740481C1C}">
                <a14:useLocalDpi xmlns:a14="http://schemas.microsoft.com/office/drawing/2010/main" val="0"/>
              </a:ext>
            </a:extLst>
          </a:blip>
          <a:srcRect/>
          <a:stretch>
            <a:fillRect/>
          </a:stretch>
        </p:blipFill>
        <p:spPr bwMode="auto">
          <a:xfrm>
            <a:off x="382271" y="121180"/>
            <a:ext cx="1406950" cy="4545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60750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aveikslėlis ir antraštė">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solidFill>
                  <a:srgbClr val="2F6335"/>
                </a:solidFill>
              </a:defRPr>
            </a:lvl1pPr>
          </a:lstStyle>
          <a:p>
            <a:r>
              <a:rPr lang="lt-LT" smtClean="0"/>
              <a:t>Spustelėję redag. ruoš. pavad. stilių</a:t>
            </a:r>
            <a:endParaRPr lang="lt-LT" dirty="0"/>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lt-LT" smtClean="0"/>
              <a:t>Spustelėkite piktogr. norėdami įtraukti pav.</a:t>
            </a:r>
            <a:endParaRPr lang="lt-LT"/>
          </a:p>
        </p:txBody>
      </p:sp>
      <p:sp>
        <p:nvSpPr>
          <p:cNvPr id="4" name="Text Placeholder 3"/>
          <p:cNvSpPr>
            <a:spLocks noGrp="1"/>
          </p:cNvSpPr>
          <p:nvPr>
            <p:ph type="body" sz="half" idx="2"/>
          </p:nvPr>
        </p:nvSpPr>
        <p:spPr>
          <a:xfrm>
            <a:off x="839788" y="2057400"/>
            <a:ext cx="3932237" cy="3811588"/>
          </a:xfrm>
        </p:spPr>
        <p:txBody>
          <a:bodyPr>
            <a:normAutofit/>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lt-LT" smtClean="0"/>
              <a:t>Redaguoti šablono teksto stilius</a:t>
            </a:r>
          </a:p>
        </p:txBody>
      </p:sp>
      <p:sp>
        <p:nvSpPr>
          <p:cNvPr id="7" name="Slide Number Placeholder 6"/>
          <p:cNvSpPr>
            <a:spLocks noGrp="1"/>
          </p:cNvSpPr>
          <p:nvPr>
            <p:ph type="sldNum" sz="quarter" idx="12"/>
          </p:nvPr>
        </p:nvSpPr>
        <p:spPr>
          <a:xfrm>
            <a:off x="9183816" y="6356350"/>
            <a:ext cx="2743200" cy="365125"/>
          </a:xfrm>
        </p:spPr>
        <p:txBody>
          <a:bodyPr/>
          <a:lstStyle>
            <a:lvl1pPr>
              <a:defRPr sz="1800">
                <a:solidFill>
                  <a:srgbClr val="2F6335"/>
                </a:solidFill>
              </a:defRPr>
            </a:lvl1pPr>
          </a:lstStyle>
          <a:p>
            <a:fld id="{7030F489-3BE4-4394-B3A6-A281D9EB78C5}" type="slidenum">
              <a:rPr lang="lt-LT" smtClean="0"/>
              <a:pPr/>
              <a:t>‹#›</a:t>
            </a:fld>
            <a:endParaRPr lang="lt-LT"/>
          </a:p>
        </p:txBody>
      </p:sp>
      <p:pic>
        <p:nvPicPr>
          <p:cNvPr id="8" name="Picture 7" descr="cid:part3.E495B1AF.A7FB6828@nsa.smm.lt">
            <a:extLst>
              <a:ext uri="{FF2B5EF4-FFF2-40B4-BE49-F238E27FC236}">
                <a16:creationId xmlns:a16="http://schemas.microsoft.com/office/drawing/2014/main" xmlns="" id="{C38DDABB-6A6B-8541-B987-040EB0142330}"/>
              </a:ext>
            </a:extLst>
          </p:cNvPr>
          <p:cNvPicPr>
            <a:picLocks noChangeAspect="1" noChangeArrowheads="1"/>
          </p:cNvPicPr>
          <p:nvPr userDrawn="1"/>
        </p:nvPicPr>
        <p:blipFill>
          <a:blip r:embed="rId2" r:link="rId3" cstate="print">
            <a:extLst>
              <a:ext uri="{28A0092B-C50C-407E-A947-70E740481C1C}">
                <a14:useLocalDpi xmlns:a14="http://schemas.microsoft.com/office/drawing/2010/main" val="0"/>
              </a:ext>
            </a:extLst>
          </a:blip>
          <a:srcRect/>
          <a:stretch>
            <a:fillRect/>
          </a:stretch>
        </p:blipFill>
        <p:spPr bwMode="auto">
          <a:xfrm>
            <a:off x="382271" y="121180"/>
            <a:ext cx="1406950" cy="4545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32232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Pavadinimas ir turiny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baseline="0">
                <a:solidFill>
                  <a:srgbClr val="2F6335"/>
                </a:solidFill>
              </a:defRPr>
            </a:lvl1pPr>
          </a:lstStyle>
          <a:p>
            <a:r>
              <a:rPr lang="lt-LT" b="1" dirty="0">
                <a:solidFill>
                  <a:srgbClr val="2F6335"/>
                </a:solidFill>
              </a:rPr>
              <a:t> </a:t>
            </a:r>
            <a:r>
              <a:rPr lang="en-US" dirty="0"/>
              <a:t>Click to edit Master title style</a:t>
            </a:r>
            <a:endParaRPr lang="lt-LT" dirty="0"/>
          </a:p>
        </p:txBody>
      </p:sp>
      <p:sp>
        <p:nvSpPr>
          <p:cNvPr id="3" name="Content Placeholder 2"/>
          <p:cNvSpPr>
            <a:spLocks noGrp="1"/>
          </p:cNvSpPr>
          <p:nvPr>
            <p:ph idx="1"/>
          </p:nvPr>
        </p:nvSpPr>
        <p:spPr/>
        <p:txBody>
          <a:bodyPr/>
          <a:lstStyle/>
          <a:p>
            <a:pPr lvl="0"/>
            <a:r>
              <a:rPr lang="lt-LT" smtClean="0"/>
              <a:t>Redaguoti šablono teksto stilius</a:t>
            </a:r>
          </a:p>
          <a:p>
            <a:pPr lvl="1"/>
            <a:r>
              <a:rPr lang="lt-LT" smtClean="0"/>
              <a:t>Antras lygis</a:t>
            </a:r>
          </a:p>
          <a:p>
            <a:pPr lvl="2"/>
            <a:r>
              <a:rPr lang="lt-LT" smtClean="0"/>
              <a:t>Trečias lygis</a:t>
            </a:r>
          </a:p>
          <a:p>
            <a:pPr lvl="3"/>
            <a:r>
              <a:rPr lang="lt-LT" smtClean="0"/>
              <a:t>Ketvirtas lygis</a:t>
            </a:r>
          </a:p>
          <a:p>
            <a:pPr lvl="4"/>
            <a:r>
              <a:rPr lang="lt-LT" smtClean="0"/>
              <a:t>Penktas lygis</a:t>
            </a:r>
            <a:endParaRPr lang="lt-LT" dirty="0"/>
          </a:p>
        </p:txBody>
      </p:sp>
      <p:pic>
        <p:nvPicPr>
          <p:cNvPr id="7" name="Picture 6" descr="cid:part3.E495B1AF.A7FB6828@nsa.smm.lt">
            <a:extLst>
              <a:ext uri="{FF2B5EF4-FFF2-40B4-BE49-F238E27FC236}">
                <a16:creationId xmlns:a16="http://schemas.microsoft.com/office/drawing/2014/main" xmlns="" id="{C38DDABB-6A6B-8541-B987-040EB0142330}"/>
              </a:ext>
            </a:extLst>
          </p:cNvPr>
          <p:cNvPicPr>
            <a:picLocks noChangeAspect="1" noChangeArrowheads="1"/>
          </p:cNvPicPr>
          <p:nvPr/>
        </p:nvPicPr>
        <p:blipFill>
          <a:blip r:embed="rId2" r:link="rId3" cstate="print">
            <a:extLst>
              <a:ext uri="{28A0092B-C50C-407E-A947-70E740481C1C}">
                <a14:useLocalDpi xmlns:a14="http://schemas.microsoft.com/office/drawing/2010/main" val="0"/>
              </a:ext>
            </a:extLst>
          </a:blip>
          <a:srcRect/>
          <a:stretch>
            <a:fillRect/>
          </a:stretch>
        </p:blipFill>
        <p:spPr bwMode="auto">
          <a:xfrm>
            <a:off x="9946850" y="365125"/>
            <a:ext cx="1406950" cy="454553"/>
          </a:xfrm>
          <a:prstGeom prst="rect">
            <a:avLst/>
          </a:prstGeom>
          <a:noFill/>
          <a:extLst>
            <a:ext uri="{909E8E84-426E-40DD-AFC4-6F175D3DCCD1}">
              <a14:hiddenFill xmlns:a14="http://schemas.microsoft.com/office/drawing/2010/main">
                <a:solidFill>
                  <a:srgbClr val="FFFFFF"/>
                </a:solidFill>
              </a14:hiddenFill>
            </a:ext>
          </a:extLst>
        </p:spPr>
      </p:pic>
      <p:sp>
        <p:nvSpPr>
          <p:cNvPr id="9" name="Slide Number Placeholder 8"/>
          <p:cNvSpPr>
            <a:spLocks noGrp="1"/>
          </p:cNvSpPr>
          <p:nvPr>
            <p:ph type="sldNum" sz="quarter" idx="12"/>
          </p:nvPr>
        </p:nvSpPr>
        <p:spPr>
          <a:xfrm>
            <a:off x="9156520" y="6356350"/>
            <a:ext cx="2743200" cy="365125"/>
          </a:xfrm>
        </p:spPr>
        <p:txBody>
          <a:bodyPr/>
          <a:lstStyle/>
          <a:p>
            <a:fld id="{9A502320-57AF-443F-9D5E-CED81A7CB4CC}" type="slidenum">
              <a:rPr lang="lt-LT" smtClean="0"/>
              <a:pPr/>
              <a:t>‹#›</a:t>
            </a:fld>
            <a:endParaRPr lang="lt-LT"/>
          </a:p>
        </p:txBody>
      </p:sp>
    </p:spTree>
    <p:extLst>
      <p:ext uri="{BB962C8B-B14F-4D97-AF65-F5344CB8AC3E}">
        <p14:creationId xmlns:p14="http://schemas.microsoft.com/office/powerpoint/2010/main" val="26020359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Du turiniai">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rgbClr val="2F6335"/>
                </a:solidFill>
              </a:defRPr>
            </a:lvl1pPr>
          </a:lstStyle>
          <a:p>
            <a:r>
              <a:rPr lang="en-US" dirty="0"/>
              <a:t>Click to edit Master title style</a:t>
            </a:r>
            <a:endParaRPr lang="lt-LT" dirty="0"/>
          </a:p>
        </p:txBody>
      </p:sp>
      <p:sp>
        <p:nvSpPr>
          <p:cNvPr id="3" name="Content Placeholder 2"/>
          <p:cNvSpPr>
            <a:spLocks noGrp="1"/>
          </p:cNvSpPr>
          <p:nvPr>
            <p:ph sz="half" idx="1"/>
          </p:nvPr>
        </p:nvSpPr>
        <p:spPr>
          <a:xfrm>
            <a:off x="838200" y="1825625"/>
            <a:ext cx="5181600" cy="4351338"/>
          </a:xfrm>
        </p:spPr>
        <p:txBody>
          <a:bodyPr/>
          <a:lstStyle>
            <a:lvl1pPr>
              <a:defRPr>
                <a:solidFill>
                  <a:srgbClr val="2F6335"/>
                </a:solidFill>
              </a:defRPr>
            </a:lvl1pPr>
          </a:lstStyle>
          <a:p>
            <a:pPr lvl="0"/>
            <a:r>
              <a:rPr lang="lt-LT" smtClean="0"/>
              <a:t>Redaguoti šablono teksto stilius</a:t>
            </a:r>
          </a:p>
          <a:p>
            <a:pPr lvl="1"/>
            <a:r>
              <a:rPr lang="lt-LT" smtClean="0"/>
              <a:t>Antras lygis</a:t>
            </a:r>
          </a:p>
          <a:p>
            <a:pPr lvl="2"/>
            <a:r>
              <a:rPr lang="lt-LT" smtClean="0"/>
              <a:t>Trečias lygis</a:t>
            </a:r>
          </a:p>
          <a:p>
            <a:pPr lvl="3"/>
            <a:r>
              <a:rPr lang="lt-LT" smtClean="0"/>
              <a:t>Ketvirtas lygis</a:t>
            </a:r>
          </a:p>
          <a:p>
            <a:pPr lvl="4"/>
            <a:r>
              <a:rPr lang="lt-LT" smtClean="0"/>
              <a:t>Penktas lygis</a:t>
            </a:r>
            <a:endParaRPr lang="lt-LT" dirty="0"/>
          </a:p>
        </p:txBody>
      </p:sp>
      <p:sp>
        <p:nvSpPr>
          <p:cNvPr id="4" name="Content Placeholder 3"/>
          <p:cNvSpPr>
            <a:spLocks noGrp="1"/>
          </p:cNvSpPr>
          <p:nvPr>
            <p:ph sz="half" idx="2"/>
          </p:nvPr>
        </p:nvSpPr>
        <p:spPr>
          <a:xfrm>
            <a:off x="6172200" y="1825625"/>
            <a:ext cx="5181600" cy="4351338"/>
          </a:xfrm>
        </p:spPr>
        <p:txBody>
          <a:bodyPr/>
          <a:lstStyle>
            <a:lvl1pPr>
              <a:defRPr>
                <a:solidFill>
                  <a:srgbClr val="2F6335"/>
                </a:solidFill>
              </a:defRPr>
            </a:lvl1pPr>
          </a:lstStyle>
          <a:p>
            <a:pPr lvl="0"/>
            <a:r>
              <a:rPr lang="lt-LT" smtClean="0"/>
              <a:t>Redaguoti šablono teksto stilius</a:t>
            </a:r>
          </a:p>
          <a:p>
            <a:pPr lvl="1"/>
            <a:r>
              <a:rPr lang="lt-LT" smtClean="0"/>
              <a:t>Antras lygis</a:t>
            </a:r>
          </a:p>
          <a:p>
            <a:pPr lvl="2"/>
            <a:r>
              <a:rPr lang="lt-LT" smtClean="0"/>
              <a:t>Trečias lygis</a:t>
            </a:r>
          </a:p>
          <a:p>
            <a:pPr lvl="3"/>
            <a:r>
              <a:rPr lang="lt-LT" smtClean="0"/>
              <a:t>Ketvirtas lygis</a:t>
            </a:r>
          </a:p>
          <a:p>
            <a:pPr lvl="4"/>
            <a:r>
              <a:rPr lang="lt-LT" smtClean="0"/>
              <a:t>Penktas lygis</a:t>
            </a:r>
            <a:endParaRPr lang="lt-LT" dirty="0"/>
          </a:p>
        </p:txBody>
      </p:sp>
      <p:sp>
        <p:nvSpPr>
          <p:cNvPr id="7" name="Slide Number Placeholder 6"/>
          <p:cNvSpPr>
            <a:spLocks noGrp="1"/>
          </p:cNvSpPr>
          <p:nvPr>
            <p:ph type="sldNum" sz="quarter" idx="12"/>
          </p:nvPr>
        </p:nvSpPr>
        <p:spPr>
          <a:xfrm>
            <a:off x="9197464" y="6356350"/>
            <a:ext cx="2743200" cy="365125"/>
          </a:xfrm>
        </p:spPr>
        <p:txBody>
          <a:bodyPr/>
          <a:lstStyle>
            <a:lvl1pPr>
              <a:defRPr sz="1800">
                <a:solidFill>
                  <a:srgbClr val="2F6335"/>
                </a:solidFill>
              </a:defRPr>
            </a:lvl1pPr>
          </a:lstStyle>
          <a:p>
            <a:fld id="{9A502320-57AF-443F-9D5E-CED81A7CB4CC}" type="slidenum">
              <a:rPr lang="lt-LT" smtClean="0"/>
              <a:pPr/>
              <a:t>‹#›</a:t>
            </a:fld>
            <a:endParaRPr lang="lt-LT"/>
          </a:p>
        </p:txBody>
      </p:sp>
      <p:pic>
        <p:nvPicPr>
          <p:cNvPr id="8" name="Picture 7" descr="cid:part3.E495B1AF.A7FB6828@nsa.smm.lt">
            <a:extLst>
              <a:ext uri="{FF2B5EF4-FFF2-40B4-BE49-F238E27FC236}">
                <a16:creationId xmlns:a16="http://schemas.microsoft.com/office/drawing/2014/main" xmlns="" id="{C38DDABB-6A6B-8541-B987-040EB0142330}"/>
              </a:ext>
            </a:extLst>
          </p:cNvPr>
          <p:cNvPicPr>
            <a:picLocks noChangeAspect="1" noChangeArrowheads="1"/>
          </p:cNvPicPr>
          <p:nvPr/>
        </p:nvPicPr>
        <p:blipFill>
          <a:blip r:embed="rId2" r:link="rId3" cstate="print">
            <a:extLst>
              <a:ext uri="{28A0092B-C50C-407E-A947-70E740481C1C}">
                <a14:useLocalDpi xmlns:a14="http://schemas.microsoft.com/office/drawing/2010/main" val="0"/>
              </a:ext>
            </a:extLst>
          </a:blip>
          <a:srcRect/>
          <a:stretch>
            <a:fillRect/>
          </a:stretch>
        </p:blipFill>
        <p:spPr bwMode="auto">
          <a:xfrm>
            <a:off x="9865589" y="434036"/>
            <a:ext cx="1406950" cy="4545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19775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Lyginima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9788" y="365125"/>
            <a:ext cx="10515600" cy="1325563"/>
          </a:xfrm>
        </p:spPr>
        <p:txBody>
          <a:bodyPr/>
          <a:lstStyle>
            <a:lvl1pPr>
              <a:defRPr>
                <a:solidFill>
                  <a:srgbClr val="2F6335"/>
                </a:solidFill>
              </a:defRPr>
            </a:lvl1pPr>
          </a:lstStyle>
          <a:p>
            <a:r>
              <a:rPr lang="en-US" dirty="0"/>
              <a:t>Click to edit Master title style</a:t>
            </a:r>
            <a:endParaRPr lang="lt-LT" dirty="0"/>
          </a:p>
        </p:txBody>
      </p:sp>
      <p:sp>
        <p:nvSpPr>
          <p:cNvPr id="3" name="Text Placeholder 2"/>
          <p:cNvSpPr>
            <a:spLocks noGrp="1"/>
          </p:cNvSpPr>
          <p:nvPr>
            <p:ph type="body" idx="1"/>
          </p:nvPr>
        </p:nvSpPr>
        <p:spPr>
          <a:xfrm>
            <a:off x="839788" y="1681163"/>
            <a:ext cx="5157787" cy="823912"/>
          </a:xfrm>
        </p:spPr>
        <p:txBody>
          <a:bodyPr anchor="b">
            <a:normAutofit/>
          </a:bodyPr>
          <a:lstStyle>
            <a:lvl1pPr marL="0" indent="0">
              <a:buNone/>
              <a:defRPr sz="2800" b="1">
                <a:solidFill>
                  <a:srgbClr val="2F6335"/>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smtClean="0"/>
              <a:t>Redaguoti šablono teksto stilius</a:t>
            </a:r>
          </a:p>
        </p:txBody>
      </p:sp>
      <p:sp>
        <p:nvSpPr>
          <p:cNvPr id="4" name="Content Placeholder 3"/>
          <p:cNvSpPr>
            <a:spLocks noGrp="1"/>
          </p:cNvSpPr>
          <p:nvPr>
            <p:ph sz="half" idx="2"/>
          </p:nvPr>
        </p:nvSpPr>
        <p:spPr>
          <a:xfrm>
            <a:off x="839788" y="2505075"/>
            <a:ext cx="5157787" cy="3684588"/>
          </a:xfrm>
        </p:spPr>
        <p:txBody>
          <a:bodyPr/>
          <a:lstStyle/>
          <a:p>
            <a:pPr lvl="0"/>
            <a:r>
              <a:rPr lang="lt-LT" smtClean="0"/>
              <a:t>Redaguoti šablono teksto stilius</a:t>
            </a:r>
          </a:p>
          <a:p>
            <a:pPr lvl="1"/>
            <a:r>
              <a:rPr lang="lt-LT" smtClean="0"/>
              <a:t>Antras lygis</a:t>
            </a:r>
          </a:p>
          <a:p>
            <a:pPr lvl="2"/>
            <a:r>
              <a:rPr lang="lt-LT" smtClean="0"/>
              <a:t>Trečias lygis</a:t>
            </a:r>
          </a:p>
          <a:p>
            <a:pPr lvl="3"/>
            <a:r>
              <a:rPr lang="lt-LT" smtClean="0"/>
              <a:t>Ketvirtas lygis</a:t>
            </a:r>
          </a:p>
          <a:p>
            <a:pPr lvl="4"/>
            <a:r>
              <a:rPr lang="lt-LT" smtClean="0"/>
              <a:t>Penktas lygis</a:t>
            </a:r>
            <a:endParaRPr lang="lt-LT" dirty="0"/>
          </a:p>
        </p:txBody>
      </p:sp>
      <p:sp>
        <p:nvSpPr>
          <p:cNvPr id="5" name="Text Placeholder 4"/>
          <p:cNvSpPr>
            <a:spLocks noGrp="1"/>
          </p:cNvSpPr>
          <p:nvPr>
            <p:ph type="body" sz="quarter" idx="3"/>
          </p:nvPr>
        </p:nvSpPr>
        <p:spPr>
          <a:xfrm>
            <a:off x="6172200" y="1681163"/>
            <a:ext cx="5183188" cy="823912"/>
          </a:xfrm>
        </p:spPr>
        <p:txBody>
          <a:bodyPr anchor="b">
            <a:normAutofit/>
          </a:bodyPr>
          <a:lstStyle>
            <a:lvl1pPr marL="0" indent="0">
              <a:buNone/>
              <a:defRPr sz="2800" b="1">
                <a:solidFill>
                  <a:srgbClr val="2F6335"/>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smtClean="0"/>
              <a:t>Redaguoti šablono teksto stilius</a:t>
            </a:r>
          </a:p>
        </p:txBody>
      </p:sp>
      <p:sp>
        <p:nvSpPr>
          <p:cNvPr id="6" name="Content Placeholder 5"/>
          <p:cNvSpPr>
            <a:spLocks noGrp="1"/>
          </p:cNvSpPr>
          <p:nvPr>
            <p:ph sz="quarter" idx="4"/>
          </p:nvPr>
        </p:nvSpPr>
        <p:spPr>
          <a:xfrm>
            <a:off x="6172200" y="2505075"/>
            <a:ext cx="5183188" cy="3684588"/>
          </a:xfrm>
        </p:spPr>
        <p:txBody>
          <a:bodyPr/>
          <a:lstStyle/>
          <a:p>
            <a:pPr lvl="0"/>
            <a:r>
              <a:rPr lang="lt-LT" smtClean="0"/>
              <a:t>Redaguoti šablono teksto stilius</a:t>
            </a:r>
          </a:p>
          <a:p>
            <a:pPr lvl="1"/>
            <a:r>
              <a:rPr lang="lt-LT" smtClean="0"/>
              <a:t>Antras lygis</a:t>
            </a:r>
          </a:p>
          <a:p>
            <a:pPr lvl="2"/>
            <a:r>
              <a:rPr lang="lt-LT" smtClean="0"/>
              <a:t>Trečias lygis</a:t>
            </a:r>
          </a:p>
          <a:p>
            <a:pPr lvl="3"/>
            <a:r>
              <a:rPr lang="lt-LT" smtClean="0"/>
              <a:t>Ketvirtas lygis</a:t>
            </a:r>
          </a:p>
          <a:p>
            <a:pPr lvl="4"/>
            <a:r>
              <a:rPr lang="lt-LT" smtClean="0"/>
              <a:t>Penktas lygis</a:t>
            </a:r>
            <a:endParaRPr lang="lt-LT" dirty="0"/>
          </a:p>
        </p:txBody>
      </p:sp>
      <p:sp>
        <p:nvSpPr>
          <p:cNvPr id="9" name="Slide Number Placeholder 8"/>
          <p:cNvSpPr>
            <a:spLocks noGrp="1"/>
          </p:cNvSpPr>
          <p:nvPr>
            <p:ph type="sldNum" sz="quarter" idx="12"/>
          </p:nvPr>
        </p:nvSpPr>
        <p:spPr>
          <a:xfrm>
            <a:off x="9156520" y="6356350"/>
            <a:ext cx="2743200" cy="365125"/>
          </a:xfrm>
        </p:spPr>
        <p:txBody>
          <a:bodyPr/>
          <a:lstStyle/>
          <a:p>
            <a:fld id="{9A502320-57AF-443F-9D5E-CED81A7CB4CC}" type="slidenum">
              <a:rPr lang="lt-LT" smtClean="0"/>
              <a:pPr/>
              <a:t>‹#›</a:t>
            </a:fld>
            <a:endParaRPr lang="lt-LT"/>
          </a:p>
        </p:txBody>
      </p:sp>
      <p:pic>
        <p:nvPicPr>
          <p:cNvPr id="10" name="Picture 9" descr="cid:part3.E495B1AF.A7FB6828@nsa.smm.lt">
            <a:extLst>
              <a:ext uri="{FF2B5EF4-FFF2-40B4-BE49-F238E27FC236}">
                <a16:creationId xmlns:a16="http://schemas.microsoft.com/office/drawing/2014/main" xmlns="" id="{C38DDABB-6A6B-8541-B987-040EB0142330}"/>
              </a:ext>
            </a:extLst>
          </p:cNvPr>
          <p:cNvPicPr>
            <a:picLocks noChangeAspect="1" noChangeArrowheads="1"/>
          </p:cNvPicPr>
          <p:nvPr/>
        </p:nvPicPr>
        <p:blipFill>
          <a:blip r:embed="rId2" r:link="rId3" cstate="print">
            <a:extLst>
              <a:ext uri="{28A0092B-C50C-407E-A947-70E740481C1C}">
                <a14:useLocalDpi xmlns:a14="http://schemas.microsoft.com/office/drawing/2010/main" val="0"/>
              </a:ext>
            </a:extLst>
          </a:blip>
          <a:srcRect/>
          <a:stretch>
            <a:fillRect/>
          </a:stretch>
        </p:blipFill>
        <p:spPr bwMode="auto">
          <a:xfrm>
            <a:off x="382271" y="121180"/>
            <a:ext cx="1406950" cy="4545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13026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Turinys ir antraštė">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9788" y="457200"/>
            <a:ext cx="3932237" cy="1600200"/>
          </a:xfrm>
        </p:spPr>
        <p:txBody>
          <a:bodyPr anchor="b">
            <a:normAutofit/>
          </a:bodyPr>
          <a:lstStyle>
            <a:lvl1pPr>
              <a:defRPr sz="2800">
                <a:solidFill>
                  <a:srgbClr val="2F6335"/>
                </a:solidFill>
              </a:defRPr>
            </a:lvl1pPr>
          </a:lstStyle>
          <a:p>
            <a:r>
              <a:rPr lang="en-US" dirty="0"/>
              <a:t>Click to edit Master title style</a:t>
            </a:r>
            <a:endParaRPr lang="lt-LT" dirty="0"/>
          </a:p>
        </p:txBody>
      </p:sp>
      <p:sp>
        <p:nvSpPr>
          <p:cNvPr id="3" name="Content Placeholder 2"/>
          <p:cNvSpPr>
            <a:spLocks noGrp="1"/>
          </p:cNvSpPr>
          <p:nvPr>
            <p:ph idx="1" hasCustomPrompt="1"/>
          </p:nvPr>
        </p:nvSpPr>
        <p:spPr>
          <a:xfrm>
            <a:off x="5183188" y="987425"/>
            <a:ext cx="6172200" cy="4873625"/>
          </a:xfrm>
        </p:spPr>
        <p:txBody>
          <a:bodyPr>
            <a:normAutofit/>
          </a:bodyPr>
          <a:lstStyle>
            <a:lvl1pPr>
              <a:defRPr sz="3200">
                <a:solidFill>
                  <a:srgbClr val="2F6335"/>
                </a:solidFill>
              </a:defRPr>
            </a:lvl1pPr>
            <a:lvl2pPr>
              <a:defRPr sz="3000"/>
            </a:lvl2pPr>
            <a:lvl3pPr>
              <a:defRPr sz="2800"/>
            </a:lvl3pPr>
            <a:lvl4pPr>
              <a:defRPr sz="2600"/>
            </a:lvl4pPr>
            <a:lvl5pPr>
              <a:defRPr sz="24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lt-LT" dirty="0"/>
          </a:p>
        </p:txBody>
      </p:sp>
      <p:sp>
        <p:nvSpPr>
          <p:cNvPr id="4" name="Text Placeholder 3"/>
          <p:cNvSpPr>
            <a:spLocks noGrp="1"/>
          </p:cNvSpPr>
          <p:nvPr>
            <p:ph type="body" sz="half" idx="2"/>
          </p:nvPr>
        </p:nvSpPr>
        <p:spPr>
          <a:xfrm>
            <a:off x="839788" y="2057400"/>
            <a:ext cx="3932237" cy="3811588"/>
          </a:xfrm>
        </p:spPr>
        <p:txBody>
          <a:bodyPr>
            <a:normAutofit/>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lt-LT" smtClean="0"/>
              <a:t>Redaguoti šablono teksto stilius</a:t>
            </a:r>
          </a:p>
        </p:txBody>
      </p:sp>
      <p:sp>
        <p:nvSpPr>
          <p:cNvPr id="7" name="Slide Number Placeholder 6"/>
          <p:cNvSpPr>
            <a:spLocks noGrp="1"/>
          </p:cNvSpPr>
          <p:nvPr>
            <p:ph type="sldNum" sz="quarter" idx="12"/>
          </p:nvPr>
        </p:nvSpPr>
        <p:spPr>
          <a:xfrm>
            <a:off x="9170168" y="6356350"/>
            <a:ext cx="2743200" cy="365125"/>
          </a:xfrm>
        </p:spPr>
        <p:txBody>
          <a:bodyPr/>
          <a:lstStyle>
            <a:lvl1pPr>
              <a:defRPr sz="1800">
                <a:solidFill>
                  <a:srgbClr val="2F6335"/>
                </a:solidFill>
              </a:defRPr>
            </a:lvl1pPr>
          </a:lstStyle>
          <a:p>
            <a:fld id="{9A502320-57AF-443F-9D5E-CED81A7CB4CC}" type="slidenum">
              <a:rPr lang="lt-LT" smtClean="0"/>
              <a:pPr/>
              <a:t>‹#›</a:t>
            </a:fld>
            <a:endParaRPr lang="lt-LT"/>
          </a:p>
        </p:txBody>
      </p:sp>
      <p:pic>
        <p:nvPicPr>
          <p:cNvPr id="8" name="Picture 7" descr="cid:part3.E495B1AF.A7FB6828@nsa.smm.lt">
            <a:extLst>
              <a:ext uri="{FF2B5EF4-FFF2-40B4-BE49-F238E27FC236}">
                <a16:creationId xmlns:a16="http://schemas.microsoft.com/office/drawing/2014/main" xmlns="" id="{C38DDABB-6A6B-8541-B987-040EB0142330}"/>
              </a:ext>
            </a:extLst>
          </p:cNvPr>
          <p:cNvPicPr>
            <a:picLocks noChangeAspect="1" noChangeArrowheads="1"/>
          </p:cNvPicPr>
          <p:nvPr/>
        </p:nvPicPr>
        <p:blipFill>
          <a:blip r:embed="rId2" r:link="rId3" cstate="print">
            <a:extLst>
              <a:ext uri="{28A0092B-C50C-407E-A947-70E740481C1C}">
                <a14:useLocalDpi xmlns:a14="http://schemas.microsoft.com/office/drawing/2010/main" val="0"/>
              </a:ext>
            </a:extLst>
          </a:blip>
          <a:srcRect/>
          <a:stretch>
            <a:fillRect/>
          </a:stretch>
        </p:blipFill>
        <p:spPr bwMode="auto">
          <a:xfrm>
            <a:off x="382271" y="121180"/>
            <a:ext cx="1406950" cy="4545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19368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Paveikslėlis ir antraštė">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solidFill>
                  <a:srgbClr val="2F6335"/>
                </a:solidFill>
              </a:defRPr>
            </a:lvl1pPr>
          </a:lstStyle>
          <a:p>
            <a:r>
              <a:rPr lang="lt-LT" smtClean="0"/>
              <a:t>Spustelėję redag. ruoš. pavad. stilių</a:t>
            </a:r>
            <a:endParaRPr lang="lt-LT" dirty="0"/>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lt-LT" smtClean="0"/>
              <a:t>Spustelėkite piktogr. norėdami įtraukti pav.</a:t>
            </a:r>
            <a:endParaRPr lang="lt-LT"/>
          </a:p>
        </p:txBody>
      </p:sp>
      <p:sp>
        <p:nvSpPr>
          <p:cNvPr id="4" name="Text Placeholder 3"/>
          <p:cNvSpPr>
            <a:spLocks noGrp="1"/>
          </p:cNvSpPr>
          <p:nvPr>
            <p:ph type="body" sz="half" idx="2"/>
          </p:nvPr>
        </p:nvSpPr>
        <p:spPr>
          <a:xfrm>
            <a:off x="839788" y="2057400"/>
            <a:ext cx="3932237" cy="3811588"/>
          </a:xfrm>
        </p:spPr>
        <p:txBody>
          <a:bodyPr>
            <a:normAutofit/>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lt-LT" smtClean="0"/>
              <a:t>Redaguoti šablono teksto stilius</a:t>
            </a:r>
          </a:p>
        </p:txBody>
      </p:sp>
      <p:sp>
        <p:nvSpPr>
          <p:cNvPr id="7" name="Slide Number Placeholder 6"/>
          <p:cNvSpPr>
            <a:spLocks noGrp="1"/>
          </p:cNvSpPr>
          <p:nvPr>
            <p:ph type="sldNum" sz="quarter" idx="12"/>
          </p:nvPr>
        </p:nvSpPr>
        <p:spPr>
          <a:xfrm>
            <a:off x="9183816" y="6356350"/>
            <a:ext cx="2743200" cy="365125"/>
          </a:xfrm>
        </p:spPr>
        <p:txBody>
          <a:bodyPr/>
          <a:lstStyle>
            <a:lvl1pPr>
              <a:defRPr sz="1800">
                <a:solidFill>
                  <a:srgbClr val="2F6335"/>
                </a:solidFill>
              </a:defRPr>
            </a:lvl1pPr>
          </a:lstStyle>
          <a:p>
            <a:fld id="{9A502320-57AF-443F-9D5E-CED81A7CB4CC}" type="slidenum">
              <a:rPr lang="lt-LT" smtClean="0"/>
              <a:pPr/>
              <a:t>‹#›</a:t>
            </a:fld>
            <a:endParaRPr lang="lt-LT"/>
          </a:p>
        </p:txBody>
      </p:sp>
      <p:pic>
        <p:nvPicPr>
          <p:cNvPr id="8" name="Picture 7" descr="cid:part3.E495B1AF.A7FB6828@nsa.smm.lt">
            <a:extLst>
              <a:ext uri="{FF2B5EF4-FFF2-40B4-BE49-F238E27FC236}">
                <a16:creationId xmlns:a16="http://schemas.microsoft.com/office/drawing/2014/main" xmlns="" id="{C38DDABB-6A6B-8541-B987-040EB0142330}"/>
              </a:ext>
            </a:extLst>
          </p:cNvPr>
          <p:cNvPicPr>
            <a:picLocks noChangeAspect="1" noChangeArrowheads="1"/>
          </p:cNvPicPr>
          <p:nvPr/>
        </p:nvPicPr>
        <p:blipFill>
          <a:blip r:embed="rId2" r:link="rId3" cstate="print">
            <a:extLst>
              <a:ext uri="{28A0092B-C50C-407E-A947-70E740481C1C}">
                <a14:useLocalDpi xmlns:a14="http://schemas.microsoft.com/office/drawing/2010/main" val="0"/>
              </a:ext>
            </a:extLst>
          </a:blip>
          <a:srcRect/>
          <a:stretch>
            <a:fillRect/>
          </a:stretch>
        </p:blipFill>
        <p:spPr bwMode="auto">
          <a:xfrm>
            <a:off x="382271" y="121180"/>
            <a:ext cx="1406950" cy="4545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60099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kcijos antraštė">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normAutofit/>
          </a:bodyPr>
          <a:lstStyle>
            <a:lvl1pPr>
              <a:defRPr sz="5400" b="1">
                <a:solidFill>
                  <a:srgbClr val="2E6B2B"/>
                </a:solidFill>
              </a:defRPr>
            </a:lvl1pPr>
          </a:lstStyle>
          <a:p>
            <a:r>
              <a:rPr lang="lt-LT" smtClean="0"/>
              <a:t>Spustelėję redag. ruoš. pavad. stilių</a:t>
            </a:r>
            <a:endParaRPr lang="lt-LT"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rgbClr val="2F6335"/>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lt-LT" smtClean="0"/>
              <a:t>Redaguoti šablono teksto stilius</a:t>
            </a:r>
          </a:p>
        </p:txBody>
      </p:sp>
      <p:sp>
        <p:nvSpPr>
          <p:cNvPr id="4" name="Date Placeholder 3"/>
          <p:cNvSpPr>
            <a:spLocks noGrp="1"/>
          </p:cNvSpPr>
          <p:nvPr>
            <p:ph type="dt" sz="half" idx="10"/>
          </p:nvPr>
        </p:nvSpPr>
        <p:spPr>
          <a:xfrm>
            <a:off x="4714165" y="6492875"/>
            <a:ext cx="2743200" cy="365125"/>
          </a:xfrm>
          <a:prstGeom prst="rect">
            <a:avLst/>
          </a:prstGeom>
        </p:spPr>
        <p:txBody>
          <a:bodyPr/>
          <a:lstStyle>
            <a:lvl1pPr algn="ctr">
              <a:defRPr sz="1800">
                <a:solidFill>
                  <a:srgbClr val="2F6335"/>
                </a:solidFill>
              </a:defRPr>
            </a:lvl1pPr>
          </a:lstStyle>
          <a:p>
            <a:fld id="{5DD6C911-8732-43D8-AC5B-CC49A5FFAD5E}" type="datetime1">
              <a:rPr lang="lt-LT" smtClean="0"/>
              <a:pPr/>
              <a:t>2023.02.15</a:t>
            </a:fld>
            <a:endParaRPr lang="lt-LT" dirty="0"/>
          </a:p>
        </p:txBody>
      </p:sp>
      <p:sp>
        <p:nvSpPr>
          <p:cNvPr id="5" name="Footer Placeholder 4"/>
          <p:cNvSpPr>
            <a:spLocks noGrp="1"/>
          </p:cNvSpPr>
          <p:nvPr>
            <p:ph type="ftr" sz="quarter" idx="11"/>
          </p:nvPr>
        </p:nvSpPr>
        <p:spPr>
          <a:xfrm>
            <a:off x="4011304" y="6097042"/>
            <a:ext cx="4114800" cy="365125"/>
          </a:xfrm>
          <a:prstGeom prst="rect">
            <a:avLst/>
          </a:prstGeom>
        </p:spPr>
        <p:txBody>
          <a:bodyPr/>
          <a:lstStyle>
            <a:lvl1pPr>
              <a:defRPr sz="2400">
                <a:solidFill>
                  <a:srgbClr val="2F6335"/>
                </a:solidFill>
              </a:defRPr>
            </a:lvl1pPr>
          </a:lstStyle>
          <a:p>
            <a:pPr algn="ctr"/>
            <a:r>
              <a:rPr lang="lt-LT" dirty="0"/>
              <a:t>Vilnius</a:t>
            </a:r>
          </a:p>
        </p:txBody>
      </p:sp>
      <p:pic>
        <p:nvPicPr>
          <p:cNvPr id="7" name="Picture 6" descr="cid:part3.E495B1AF.A7FB6828@nsa.smm.lt">
            <a:extLst>
              <a:ext uri="{FF2B5EF4-FFF2-40B4-BE49-F238E27FC236}">
                <a16:creationId xmlns:a16="http://schemas.microsoft.com/office/drawing/2014/main" xmlns="" id="{C38DDABB-6A6B-8541-B987-040EB0142330}"/>
              </a:ext>
            </a:extLst>
          </p:cNvPr>
          <p:cNvPicPr>
            <a:picLocks noChangeAspect="1" noChangeArrowheads="1"/>
          </p:cNvPicPr>
          <p:nvPr userDrawn="1"/>
        </p:nvPicPr>
        <p:blipFill>
          <a:blip r:embed="rId2" r:link="rId3" cstate="print">
            <a:extLst>
              <a:ext uri="{28A0092B-C50C-407E-A947-70E740481C1C}">
                <a14:useLocalDpi xmlns:a14="http://schemas.microsoft.com/office/drawing/2010/main" val="0"/>
              </a:ext>
            </a:extLst>
          </a:blip>
          <a:srcRect/>
          <a:stretch>
            <a:fillRect/>
          </a:stretch>
        </p:blipFill>
        <p:spPr bwMode="auto">
          <a:xfrm>
            <a:off x="551603" y="239713"/>
            <a:ext cx="2476500" cy="800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79337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Pavadinimas ir turiny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baseline="0">
                <a:solidFill>
                  <a:srgbClr val="2F6335"/>
                </a:solidFill>
              </a:defRPr>
            </a:lvl1pPr>
          </a:lstStyle>
          <a:p>
            <a:r>
              <a:rPr lang="lt-LT" b="1" dirty="0">
                <a:solidFill>
                  <a:srgbClr val="2F6335"/>
                </a:solidFill>
              </a:rPr>
              <a:t> </a:t>
            </a:r>
            <a:r>
              <a:rPr lang="en-US" dirty="0"/>
              <a:t>Click to edit Master title style</a:t>
            </a:r>
            <a:endParaRPr lang="lt-LT" dirty="0"/>
          </a:p>
        </p:txBody>
      </p:sp>
      <p:sp>
        <p:nvSpPr>
          <p:cNvPr id="3" name="Content Placeholder 2"/>
          <p:cNvSpPr>
            <a:spLocks noGrp="1"/>
          </p:cNvSpPr>
          <p:nvPr>
            <p:ph idx="1"/>
          </p:nvPr>
        </p:nvSpPr>
        <p:spPr/>
        <p:txBody>
          <a:bodyPr/>
          <a:lstStyle/>
          <a:p>
            <a:pPr lvl="0"/>
            <a:r>
              <a:rPr lang="lt-LT" smtClean="0"/>
              <a:t>Redaguoti šablono teksto stilius</a:t>
            </a:r>
          </a:p>
          <a:p>
            <a:pPr lvl="1"/>
            <a:r>
              <a:rPr lang="lt-LT" smtClean="0"/>
              <a:t>Antras lygis</a:t>
            </a:r>
          </a:p>
          <a:p>
            <a:pPr lvl="2"/>
            <a:r>
              <a:rPr lang="lt-LT" smtClean="0"/>
              <a:t>Trečias lygis</a:t>
            </a:r>
          </a:p>
          <a:p>
            <a:pPr lvl="3"/>
            <a:r>
              <a:rPr lang="lt-LT" smtClean="0"/>
              <a:t>Ketvirtas lygis</a:t>
            </a:r>
          </a:p>
          <a:p>
            <a:pPr lvl="4"/>
            <a:r>
              <a:rPr lang="lt-LT" smtClean="0"/>
              <a:t>Penktas lygis</a:t>
            </a:r>
            <a:endParaRPr lang="lt-LT" dirty="0"/>
          </a:p>
        </p:txBody>
      </p:sp>
      <p:pic>
        <p:nvPicPr>
          <p:cNvPr id="7" name="Picture 6" descr="cid:part3.E495B1AF.A7FB6828@nsa.smm.lt">
            <a:extLst>
              <a:ext uri="{FF2B5EF4-FFF2-40B4-BE49-F238E27FC236}">
                <a16:creationId xmlns:a16="http://schemas.microsoft.com/office/drawing/2014/main" xmlns="" id="{C38DDABB-6A6B-8541-B987-040EB0142330}"/>
              </a:ext>
            </a:extLst>
          </p:cNvPr>
          <p:cNvPicPr>
            <a:picLocks noChangeAspect="1" noChangeArrowheads="1"/>
          </p:cNvPicPr>
          <p:nvPr userDrawn="1"/>
        </p:nvPicPr>
        <p:blipFill>
          <a:blip r:embed="rId2" r:link="rId3" cstate="print">
            <a:extLst>
              <a:ext uri="{28A0092B-C50C-407E-A947-70E740481C1C}">
                <a14:useLocalDpi xmlns:a14="http://schemas.microsoft.com/office/drawing/2010/main" val="0"/>
              </a:ext>
            </a:extLst>
          </a:blip>
          <a:srcRect/>
          <a:stretch>
            <a:fillRect/>
          </a:stretch>
        </p:blipFill>
        <p:spPr bwMode="auto">
          <a:xfrm>
            <a:off x="382271" y="121180"/>
            <a:ext cx="1406950" cy="454553"/>
          </a:xfrm>
          <a:prstGeom prst="rect">
            <a:avLst/>
          </a:prstGeom>
          <a:noFill/>
          <a:extLst>
            <a:ext uri="{909E8E84-426E-40DD-AFC4-6F175D3DCCD1}">
              <a14:hiddenFill xmlns:a14="http://schemas.microsoft.com/office/drawing/2010/main">
                <a:solidFill>
                  <a:srgbClr val="FFFFFF"/>
                </a:solidFill>
              </a14:hiddenFill>
            </a:ext>
          </a:extLst>
        </p:spPr>
      </p:pic>
      <p:sp>
        <p:nvSpPr>
          <p:cNvPr id="9" name="Slide Number Placeholder 8"/>
          <p:cNvSpPr>
            <a:spLocks noGrp="1"/>
          </p:cNvSpPr>
          <p:nvPr>
            <p:ph type="sldNum" sz="quarter" idx="12"/>
          </p:nvPr>
        </p:nvSpPr>
        <p:spPr>
          <a:xfrm>
            <a:off x="9156520" y="6356350"/>
            <a:ext cx="2743200" cy="365125"/>
          </a:xfrm>
        </p:spPr>
        <p:txBody>
          <a:bodyPr/>
          <a:lstStyle/>
          <a:p>
            <a:fld id="{7030F489-3BE4-4394-B3A6-A281D9EB78C5}" type="slidenum">
              <a:rPr lang="lt-LT" smtClean="0"/>
              <a:pPr/>
              <a:t>‹#›</a:t>
            </a:fld>
            <a:endParaRPr lang="lt-LT"/>
          </a:p>
        </p:txBody>
      </p:sp>
    </p:spTree>
    <p:extLst>
      <p:ext uri="{BB962C8B-B14F-4D97-AF65-F5344CB8AC3E}">
        <p14:creationId xmlns:p14="http://schemas.microsoft.com/office/powerpoint/2010/main" val="1634607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Du turiniai">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rgbClr val="2F6335"/>
                </a:solidFill>
              </a:defRPr>
            </a:lvl1pPr>
          </a:lstStyle>
          <a:p>
            <a:r>
              <a:rPr lang="en-US" dirty="0"/>
              <a:t>Click to edit Master title style</a:t>
            </a:r>
            <a:endParaRPr lang="lt-LT" dirty="0"/>
          </a:p>
        </p:txBody>
      </p:sp>
      <p:sp>
        <p:nvSpPr>
          <p:cNvPr id="3" name="Content Placeholder 2"/>
          <p:cNvSpPr>
            <a:spLocks noGrp="1"/>
          </p:cNvSpPr>
          <p:nvPr>
            <p:ph sz="half" idx="1"/>
          </p:nvPr>
        </p:nvSpPr>
        <p:spPr>
          <a:xfrm>
            <a:off x="838200" y="1825625"/>
            <a:ext cx="5181600" cy="4351338"/>
          </a:xfrm>
        </p:spPr>
        <p:txBody>
          <a:bodyPr/>
          <a:lstStyle>
            <a:lvl1pPr>
              <a:defRPr>
                <a:solidFill>
                  <a:srgbClr val="2F6335"/>
                </a:solidFill>
              </a:defRPr>
            </a:lvl1pPr>
          </a:lstStyle>
          <a:p>
            <a:pPr lvl="0"/>
            <a:r>
              <a:rPr lang="lt-LT" smtClean="0"/>
              <a:t>Redaguoti šablono teksto stilius</a:t>
            </a:r>
          </a:p>
          <a:p>
            <a:pPr lvl="1"/>
            <a:r>
              <a:rPr lang="lt-LT" smtClean="0"/>
              <a:t>Antras lygis</a:t>
            </a:r>
          </a:p>
          <a:p>
            <a:pPr lvl="2"/>
            <a:r>
              <a:rPr lang="lt-LT" smtClean="0"/>
              <a:t>Trečias lygis</a:t>
            </a:r>
          </a:p>
          <a:p>
            <a:pPr lvl="3"/>
            <a:r>
              <a:rPr lang="lt-LT" smtClean="0"/>
              <a:t>Ketvirtas lygis</a:t>
            </a:r>
          </a:p>
          <a:p>
            <a:pPr lvl="4"/>
            <a:r>
              <a:rPr lang="lt-LT" smtClean="0"/>
              <a:t>Penktas lygis</a:t>
            </a:r>
            <a:endParaRPr lang="lt-LT" dirty="0"/>
          </a:p>
        </p:txBody>
      </p:sp>
      <p:sp>
        <p:nvSpPr>
          <p:cNvPr id="4" name="Content Placeholder 3"/>
          <p:cNvSpPr>
            <a:spLocks noGrp="1"/>
          </p:cNvSpPr>
          <p:nvPr>
            <p:ph sz="half" idx="2"/>
          </p:nvPr>
        </p:nvSpPr>
        <p:spPr>
          <a:xfrm>
            <a:off x="6172200" y="1825625"/>
            <a:ext cx="5181600" cy="4351338"/>
          </a:xfrm>
        </p:spPr>
        <p:txBody>
          <a:bodyPr/>
          <a:lstStyle>
            <a:lvl1pPr>
              <a:defRPr>
                <a:solidFill>
                  <a:srgbClr val="2F6335"/>
                </a:solidFill>
              </a:defRPr>
            </a:lvl1pPr>
          </a:lstStyle>
          <a:p>
            <a:pPr lvl="0"/>
            <a:r>
              <a:rPr lang="lt-LT" smtClean="0"/>
              <a:t>Redaguoti šablono teksto stilius</a:t>
            </a:r>
          </a:p>
          <a:p>
            <a:pPr lvl="1"/>
            <a:r>
              <a:rPr lang="lt-LT" smtClean="0"/>
              <a:t>Antras lygis</a:t>
            </a:r>
          </a:p>
          <a:p>
            <a:pPr lvl="2"/>
            <a:r>
              <a:rPr lang="lt-LT" smtClean="0"/>
              <a:t>Trečias lygis</a:t>
            </a:r>
          </a:p>
          <a:p>
            <a:pPr lvl="3"/>
            <a:r>
              <a:rPr lang="lt-LT" smtClean="0"/>
              <a:t>Ketvirtas lygis</a:t>
            </a:r>
          </a:p>
          <a:p>
            <a:pPr lvl="4"/>
            <a:r>
              <a:rPr lang="lt-LT" smtClean="0"/>
              <a:t>Penktas lygis</a:t>
            </a:r>
            <a:endParaRPr lang="lt-LT" dirty="0"/>
          </a:p>
        </p:txBody>
      </p:sp>
      <p:sp>
        <p:nvSpPr>
          <p:cNvPr id="7" name="Slide Number Placeholder 6"/>
          <p:cNvSpPr>
            <a:spLocks noGrp="1"/>
          </p:cNvSpPr>
          <p:nvPr>
            <p:ph type="sldNum" sz="quarter" idx="12"/>
          </p:nvPr>
        </p:nvSpPr>
        <p:spPr>
          <a:xfrm>
            <a:off x="9197464" y="6356350"/>
            <a:ext cx="2743200" cy="365125"/>
          </a:xfrm>
        </p:spPr>
        <p:txBody>
          <a:bodyPr/>
          <a:lstStyle>
            <a:lvl1pPr>
              <a:defRPr sz="1800">
                <a:solidFill>
                  <a:srgbClr val="2F6335"/>
                </a:solidFill>
              </a:defRPr>
            </a:lvl1pPr>
          </a:lstStyle>
          <a:p>
            <a:fld id="{7030F489-3BE4-4394-B3A6-A281D9EB78C5}" type="slidenum">
              <a:rPr lang="lt-LT" smtClean="0"/>
              <a:pPr/>
              <a:t>‹#›</a:t>
            </a:fld>
            <a:endParaRPr lang="lt-LT"/>
          </a:p>
        </p:txBody>
      </p:sp>
      <p:pic>
        <p:nvPicPr>
          <p:cNvPr id="8" name="Picture 7" descr="cid:part3.E495B1AF.A7FB6828@nsa.smm.lt">
            <a:extLst>
              <a:ext uri="{FF2B5EF4-FFF2-40B4-BE49-F238E27FC236}">
                <a16:creationId xmlns:a16="http://schemas.microsoft.com/office/drawing/2014/main" xmlns="" id="{C38DDABB-6A6B-8541-B987-040EB0142330}"/>
              </a:ext>
            </a:extLst>
          </p:cNvPr>
          <p:cNvPicPr>
            <a:picLocks noChangeAspect="1" noChangeArrowheads="1"/>
          </p:cNvPicPr>
          <p:nvPr userDrawn="1"/>
        </p:nvPicPr>
        <p:blipFill>
          <a:blip r:embed="rId2" r:link="rId3" cstate="print">
            <a:extLst>
              <a:ext uri="{28A0092B-C50C-407E-A947-70E740481C1C}">
                <a14:useLocalDpi xmlns:a14="http://schemas.microsoft.com/office/drawing/2010/main" val="0"/>
              </a:ext>
            </a:extLst>
          </a:blip>
          <a:srcRect/>
          <a:stretch>
            <a:fillRect/>
          </a:stretch>
        </p:blipFill>
        <p:spPr bwMode="auto">
          <a:xfrm>
            <a:off x="382271" y="121180"/>
            <a:ext cx="1406950" cy="4545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06141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7"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5.xml"/><Relationship Id="rId7"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lt-LT" smtClean="0"/>
              <a:t>Spustelėję redag. ruoš. pavad. stilių</a:t>
            </a:r>
            <a:endParaRPr lang="lt-LT"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lt-LT" smtClean="0"/>
              <a:t>Redaguoti šablono teksto stilius</a:t>
            </a:r>
          </a:p>
          <a:p>
            <a:pPr lvl="1"/>
            <a:r>
              <a:rPr lang="lt-LT" smtClean="0"/>
              <a:t>Antras lygis</a:t>
            </a:r>
          </a:p>
          <a:p>
            <a:pPr lvl="2"/>
            <a:r>
              <a:rPr lang="lt-LT" smtClean="0"/>
              <a:t>Trečias lygis</a:t>
            </a:r>
          </a:p>
          <a:p>
            <a:pPr lvl="3"/>
            <a:r>
              <a:rPr lang="lt-LT" smtClean="0"/>
              <a:t>Ketvirtas lygis</a:t>
            </a:r>
          </a:p>
          <a:p>
            <a:pPr lvl="4"/>
            <a:r>
              <a:rPr lang="lt-LT" smtClean="0"/>
              <a:t>Penktas lygis</a:t>
            </a:r>
            <a:endParaRPr lang="lt-LT"/>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800">
                <a:solidFill>
                  <a:srgbClr val="2F6335"/>
                </a:solidFill>
              </a:defRPr>
            </a:lvl1pPr>
          </a:lstStyle>
          <a:p>
            <a:fld id="{9A502320-57AF-443F-9D5E-CED81A7CB4CC}" type="slidenum">
              <a:rPr lang="lt-LT" smtClean="0"/>
              <a:pPr/>
              <a:t>‹#›</a:t>
            </a:fld>
            <a:endParaRPr lang="lt-LT"/>
          </a:p>
        </p:txBody>
      </p:sp>
      <p:graphicFrame>
        <p:nvGraphicFramePr>
          <p:cNvPr id="7" name="Table 6"/>
          <p:cNvGraphicFramePr>
            <a:graphicFrameLocks noGrp="1"/>
          </p:cNvGraphicFramePr>
          <p:nvPr>
            <p:extLst/>
          </p:nvPr>
        </p:nvGraphicFramePr>
        <p:xfrm>
          <a:off x="0" y="-1"/>
          <a:ext cx="279400" cy="6858001"/>
        </p:xfrm>
        <a:graphic>
          <a:graphicData uri="http://schemas.openxmlformats.org/drawingml/2006/table">
            <a:tbl>
              <a:tblPr firstRow="1" bandRow="1">
                <a:tableStyleId>{5C22544A-7EE6-4342-B048-85BDC9FD1C3A}</a:tableStyleId>
              </a:tblPr>
              <a:tblGrid>
                <a:gridCol w="279400">
                  <a:extLst>
                    <a:ext uri="{9D8B030D-6E8A-4147-A177-3AD203B41FA5}">
                      <a16:colId xmlns:a16="http://schemas.microsoft.com/office/drawing/2014/main" xmlns="" val="20000"/>
                    </a:ext>
                  </a:extLst>
                </a:gridCol>
              </a:tblGrid>
              <a:tr h="6858001">
                <a:tc>
                  <a:txBody>
                    <a:bodyPr/>
                    <a:lstStyle/>
                    <a:p>
                      <a:endParaRPr lang="lt-LT" dirty="0"/>
                    </a:p>
                  </a:txBody>
                  <a:tcPr>
                    <a:solidFill>
                      <a:schemeClr val="accent6">
                        <a:lumMod val="75000"/>
                      </a:schemeClr>
                    </a:solidFill>
                  </a:tcPr>
                </a:tc>
                <a:extLst>
                  <a:ext uri="{0D108BD9-81ED-4DB2-BD59-A6C34878D82A}">
                    <a16:rowId xmlns:a16="http://schemas.microsoft.com/office/drawing/2014/main" xmlns="" val="10000"/>
                  </a:ext>
                </a:extLst>
              </a:tr>
            </a:tbl>
          </a:graphicData>
        </a:graphic>
      </p:graphicFrame>
    </p:spTree>
    <p:extLst>
      <p:ext uri="{BB962C8B-B14F-4D97-AF65-F5344CB8AC3E}">
        <p14:creationId xmlns:p14="http://schemas.microsoft.com/office/powerpoint/2010/main" val="2544468393"/>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Lst>
  <p:txStyles>
    <p:titleStyle>
      <a:lvl1pPr algn="l" defTabSz="914400" rtl="0" eaLnBrk="1" latinLnBrk="0" hangingPunct="1">
        <a:lnSpc>
          <a:spcPct val="90000"/>
        </a:lnSpc>
        <a:spcBef>
          <a:spcPct val="0"/>
        </a:spcBef>
        <a:buNone/>
        <a:defRPr sz="4400" b="1" kern="1200">
          <a:solidFill>
            <a:srgbClr val="2F6335"/>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lt-LT" smtClean="0"/>
              <a:t>Spustelėję redag. ruoš. pavad. stilių</a:t>
            </a:r>
            <a:endParaRPr lang="lt-LT"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lt-LT" smtClean="0"/>
              <a:t>Redaguoti šablono teksto stilius</a:t>
            </a:r>
          </a:p>
          <a:p>
            <a:pPr lvl="1"/>
            <a:r>
              <a:rPr lang="lt-LT" smtClean="0"/>
              <a:t>Antras lygis</a:t>
            </a:r>
          </a:p>
          <a:p>
            <a:pPr lvl="2"/>
            <a:r>
              <a:rPr lang="lt-LT" smtClean="0"/>
              <a:t>Trečias lygis</a:t>
            </a:r>
          </a:p>
          <a:p>
            <a:pPr lvl="3"/>
            <a:r>
              <a:rPr lang="lt-LT" smtClean="0"/>
              <a:t>Ketvirtas lygis</a:t>
            </a:r>
          </a:p>
          <a:p>
            <a:pPr lvl="4"/>
            <a:r>
              <a:rPr lang="lt-LT" smtClean="0"/>
              <a:t>Penktas lygis</a:t>
            </a:r>
            <a:endParaRPr lang="lt-LT"/>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800">
                <a:solidFill>
                  <a:srgbClr val="2F6335"/>
                </a:solidFill>
              </a:defRPr>
            </a:lvl1pPr>
          </a:lstStyle>
          <a:p>
            <a:fld id="{7030F489-3BE4-4394-B3A6-A281D9EB78C5}" type="slidenum">
              <a:rPr lang="lt-LT" smtClean="0"/>
              <a:pPr/>
              <a:t>‹#›</a:t>
            </a:fld>
            <a:endParaRPr lang="lt-LT"/>
          </a:p>
        </p:txBody>
      </p:sp>
      <p:graphicFrame>
        <p:nvGraphicFramePr>
          <p:cNvPr id="7" name="Table 6"/>
          <p:cNvGraphicFramePr>
            <a:graphicFrameLocks noGrp="1"/>
          </p:cNvGraphicFramePr>
          <p:nvPr>
            <p:extLst/>
          </p:nvPr>
        </p:nvGraphicFramePr>
        <p:xfrm>
          <a:off x="0" y="-1"/>
          <a:ext cx="279400" cy="6858001"/>
        </p:xfrm>
        <a:graphic>
          <a:graphicData uri="http://schemas.openxmlformats.org/drawingml/2006/table">
            <a:tbl>
              <a:tblPr firstRow="1" bandRow="1">
                <a:tableStyleId>{5C22544A-7EE6-4342-B048-85BDC9FD1C3A}</a:tableStyleId>
              </a:tblPr>
              <a:tblGrid>
                <a:gridCol w="279400">
                  <a:extLst>
                    <a:ext uri="{9D8B030D-6E8A-4147-A177-3AD203B41FA5}">
                      <a16:colId xmlns:a16="http://schemas.microsoft.com/office/drawing/2014/main" xmlns="" val="20000"/>
                    </a:ext>
                  </a:extLst>
                </a:gridCol>
              </a:tblGrid>
              <a:tr h="6858001">
                <a:tc>
                  <a:txBody>
                    <a:bodyPr/>
                    <a:lstStyle/>
                    <a:p>
                      <a:endParaRPr lang="lt-LT" dirty="0"/>
                    </a:p>
                  </a:txBody>
                  <a:tcPr>
                    <a:solidFill>
                      <a:schemeClr val="accent6">
                        <a:lumMod val="75000"/>
                      </a:schemeClr>
                    </a:solidFill>
                  </a:tcPr>
                </a:tc>
                <a:extLst>
                  <a:ext uri="{0D108BD9-81ED-4DB2-BD59-A6C34878D82A}">
                    <a16:rowId xmlns:a16="http://schemas.microsoft.com/office/drawing/2014/main" xmlns="" val="10000"/>
                  </a:ext>
                </a:extLst>
              </a:tr>
            </a:tbl>
          </a:graphicData>
        </a:graphic>
      </p:graphicFrame>
    </p:spTree>
    <p:extLst>
      <p:ext uri="{BB962C8B-B14F-4D97-AF65-F5344CB8AC3E}">
        <p14:creationId xmlns:p14="http://schemas.microsoft.com/office/powerpoint/2010/main" val="740197588"/>
      </p:ext>
    </p:extLst>
  </p:cSld>
  <p:clrMap bg1="lt1" tx1="dk1" bg2="lt2" tx2="dk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Lst>
  <p:timing>
    <p:tnLst>
      <p:par>
        <p:cTn id="1" dur="indefinite" restart="never" nodeType="tmRoot"/>
      </p:par>
    </p:tnLst>
  </p:timing>
  <p:hf hdr="0"/>
  <p:txStyles>
    <p:titleStyle>
      <a:lvl1pPr algn="l" defTabSz="914400" rtl="0" eaLnBrk="1" latinLnBrk="0" hangingPunct="1">
        <a:lnSpc>
          <a:spcPct val="90000"/>
        </a:lnSpc>
        <a:spcBef>
          <a:spcPct val="0"/>
        </a:spcBef>
        <a:buNone/>
        <a:defRPr sz="4400" b="1" kern="1200">
          <a:solidFill>
            <a:srgbClr val="2F6335"/>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lt-LT" smtClean="0"/>
              <a:t>Spustelėję redag. ruoš. pavad. stilių</a:t>
            </a:r>
            <a:endParaRPr lang="lt-LT"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lt-LT" smtClean="0"/>
              <a:t>Redaguoti šablono teksto stilius</a:t>
            </a:r>
          </a:p>
          <a:p>
            <a:pPr lvl="1"/>
            <a:r>
              <a:rPr lang="lt-LT" smtClean="0"/>
              <a:t>Antras lygis</a:t>
            </a:r>
          </a:p>
          <a:p>
            <a:pPr lvl="2"/>
            <a:r>
              <a:rPr lang="lt-LT" smtClean="0"/>
              <a:t>Trečias lygis</a:t>
            </a:r>
          </a:p>
          <a:p>
            <a:pPr lvl="3"/>
            <a:r>
              <a:rPr lang="lt-LT" smtClean="0"/>
              <a:t>Ketvirtas lygis</a:t>
            </a:r>
          </a:p>
          <a:p>
            <a:pPr lvl="4"/>
            <a:r>
              <a:rPr lang="lt-LT" smtClean="0"/>
              <a:t>Penktas lygis</a:t>
            </a:r>
            <a:endParaRPr lang="lt-LT"/>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800">
                <a:solidFill>
                  <a:srgbClr val="2F6335"/>
                </a:solidFill>
              </a:defRPr>
            </a:lvl1pPr>
          </a:lstStyle>
          <a:p>
            <a:fld id="{7030F489-3BE4-4394-B3A6-A281D9EB78C5}" type="slidenum">
              <a:rPr lang="lt-LT" smtClean="0"/>
              <a:pPr/>
              <a:t>‹#›</a:t>
            </a:fld>
            <a:endParaRPr lang="lt-LT"/>
          </a:p>
        </p:txBody>
      </p:sp>
      <p:graphicFrame>
        <p:nvGraphicFramePr>
          <p:cNvPr id="7" name="Table 6"/>
          <p:cNvGraphicFramePr>
            <a:graphicFrameLocks noGrp="1"/>
          </p:cNvGraphicFramePr>
          <p:nvPr>
            <p:extLst/>
          </p:nvPr>
        </p:nvGraphicFramePr>
        <p:xfrm>
          <a:off x="0" y="-1"/>
          <a:ext cx="279400" cy="6858001"/>
        </p:xfrm>
        <a:graphic>
          <a:graphicData uri="http://schemas.openxmlformats.org/drawingml/2006/table">
            <a:tbl>
              <a:tblPr firstRow="1" bandRow="1">
                <a:tableStyleId>{5C22544A-7EE6-4342-B048-85BDC9FD1C3A}</a:tableStyleId>
              </a:tblPr>
              <a:tblGrid>
                <a:gridCol w="279400">
                  <a:extLst>
                    <a:ext uri="{9D8B030D-6E8A-4147-A177-3AD203B41FA5}">
                      <a16:colId xmlns:a16="http://schemas.microsoft.com/office/drawing/2014/main" xmlns="" val="20000"/>
                    </a:ext>
                  </a:extLst>
                </a:gridCol>
              </a:tblGrid>
              <a:tr h="6858001">
                <a:tc>
                  <a:txBody>
                    <a:bodyPr/>
                    <a:lstStyle/>
                    <a:p>
                      <a:endParaRPr lang="lt-LT" dirty="0"/>
                    </a:p>
                  </a:txBody>
                  <a:tcPr>
                    <a:solidFill>
                      <a:schemeClr val="accent6">
                        <a:lumMod val="75000"/>
                      </a:schemeClr>
                    </a:solidFill>
                  </a:tcPr>
                </a:tc>
                <a:extLst>
                  <a:ext uri="{0D108BD9-81ED-4DB2-BD59-A6C34878D82A}">
                    <a16:rowId xmlns:a16="http://schemas.microsoft.com/office/drawing/2014/main" xmlns="" val="10000"/>
                  </a:ext>
                </a:extLst>
              </a:tr>
            </a:tbl>
          </a:graphicData>
        </a:graphic>
      </p:graphicFrame>
    </p:spTree>
    <p:extLst>
      <p:ext uri="{BB962C8B-B14F-4D97-AF65-F5344CB8AC3E}">
        <p14:creationId xmlns:p14="http://schemas.microsoft.com/office/powerpoint/2010/main" val="3275674841"/>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Lst>
  <p:hf hdr="0"/>
  <p:txStyles>
    <p:titleStyle>
      <a:lvl1pPr algn="l" defTabSz="914400" rtl="0" eaLnBrk="1" latinLnBrk="0" hangingPunct="1">
        <a:lnSpc>
          <a:spcPct val="90000"/>
        </a:lnSpc>
        <a:spcBef>
          <a:spcPct val="0"/>
        </a:spcBef>
        <a:buNone/>
        <a:defRPr sz="4400" b="1" kern="1200">
          <a:solidFill>
            <a:srgbClr val="2F6335"/>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pupp.nsa.etestavimas.lt/"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pupp.nsa.etestavimas.lt/"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vadinimas 1"/>
          <p:cNvSpPr txBox="1">
            <a:spLocks/>
          </p:cNvSpPr>
          <p:nvPr/>
        </p:nvSpPr>
        <p:spPr>
          <a:xfrm>
            <a:off x="887834" y="1731817"/>
            <a:ext cx="10999365" cy="1648781"/>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5400" b="1" kern="1200">
                <a:solidFill>
                  <a:srgbClr val="2E6B2B"/>
                </a:solidFill>
                <a:latin typeface="+mj-lt"/>
                <a:ea typeface="+mj-ea"/>
                <a:cs typeface="+mj-cs"/>
              </a:defRPr>
            </a:lvl1pPr>
          </a:lstStyle>
          <a:p>
            <a:pPr algn="ctr"/>
            <a:r>
              <a:rPr lang="lt-LT" sz="3600" dirty="0" smtClean="0">
                <a:solidFill>
                  <a:srgbClr val="006B3E"/>
                </a:solidFill>
              </a:rPr>
              <a:t>2022-2023 mokslo metų matematikos Pagrindinio ugdymo pasiekimų patikrinimo bandomasis pasitikrinimas ir matematikos mokymosi pasiekimų įsivertinimas IV gimnazijos klasės mokiniams</a:t>
            </a:r>
            <a:endParaRPr lang="lt-LT" sz="3600" dirty="0">
              <a:solidFill>
                <a:srgbClr val="006B3E"/>
              </a:solidFill>
            </a:endParaRPr>
          </a:p>
        </p:txBody>
      </p:sp>
      <p:sp>
        <p:nvSpPr>
          <p:cNvPr id="5" name="Teksto vietos rezervavimo ženklas 2"/>
          <p:cNvSpPr txBox="1">
            <a:spLocks/>
          </p:cNvSpPr>
          <p:nvPr/>
        </p:nvSpPr>
        <p:spPr>
          <a:xfrm>
            <a:off x="887834" y="3921246"/>
            <a:ext cx="10515600" cy="1302326"/>
          </a:xfrm>
          <a:prstGeom prst="rect">
            <a:avLst/>
          </a:prstGeom>
        </p:spPr>
        <p:txBody>
          <a:bodyPr vert="horz" lIns="91440" tIns="45720" rIns="91440" bIns="45720" rtlCol="0">
            <a:normAutofit fontScale="6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endParaRPr lang="lt-LT" sz="3400" dirty="0" smtClean="0">
              <a:solidFill>
                <a:srgbClr val="006B3E"/>
              </a:solidFill>
            </a:endParaRPr>
          </a:p>
          <a:p>
            <a:pPr algn="r">
              <a:spcBef>
                <a:spcPts val="0"/>
              </a:spcBef>
            </a:pPr>
            <a:r>
              <a:rPr lang="lt-LT" sz="3400" dirty="0" smtClean="0">
                <a:solidFill>
                  <a:srgbClr val="006B3E"/>
                </a:solidFill>
              </a:rPr>
              <a:t>Stebėsenos ir vertinimo departamentas</a:t>
            </a:r>
          </a:p>
          <a:p>
            <a:pPr algn="r">
              <a:spcBef>
                <a:spcPts val="0"/>
              </a:spcBef>
            </a:pPr>
            <a:r>
              <a:rPr lang="lt-LT" sz="3400" dirty="0">
                <a:solidFill>
                  <a:srgbClr val="006B3E"/>
                </a:solidFill>
              </a:rPr>
              <a:t>Pasiekimų patikrinimo administravimo </a:t>
            </a:r>
            <a:r>
              <a:rPr lang="lt-LT" sz="3400" dirty="0" smtClean="0">
                <a:solidFill>
                  <a:srgbClr val="006B3E"/>
                </a:solidFill>
              </a:rPr>
              <a:t>skyriaus specialistė</a:t>
            </a:r>
            <a:endParaRPr lang="lt-LT" sz="3400" dirty="0">
              <a:solidFill>
                <a:srgbClr val="006B3E"/>
              </a:solidFill>
            </a:endParaRPr>
          </a:p>
          <a:p>
            <a:pPr algn="r">
              <a:spcBef>
                <a:spcPts val="0"/>
              </a:spcBef>
            </a:pPr>
            <a:endParaRPr lang="lt-LT" sz="3400" dirty="0" smtClean="0">
              <a:solidFill>
                <a:srgbClr val="006B3E"/>
              </a:solidFill>
            </a:endParaRPr>
          </a:p>
          <a:p>
            <a:pPr algn="r">
              <a:spcBef>
                <a:spcPts val="0"/>
              </a:spcBef>
            </a:pPr>
            <a:r>
              <a:rPr lang="lt-LT" sz="3400" dirty="0" smtClean="0">
                <a:solidFill>
                  <a:srgbClr val="006B3E"/>
                </a:solidFill>
              </a:rPr>
              <a:t>Erika Gaižauskaitė-</a:t>
            </a:r>
            <a:r>
              <a:rPr lang="lt-LT" sz="3400" dirty="0" err="1" smtClean="0">
                <a:solidFill>
                  <a:srgbClr val="006B3E"/>
                </a:solidFill>
              </a:rPr>
              <a:t>Laučienė</a:t>
            </a:r>
            <a:endParaRPr lang="lt-LT" sz="3400" dirty="0">
              <a:solidFill>
                <a:srgbClr val="006B3E"/>
              </a:solidFill>
            </a:endParaRPr>
          </a:p>
          <a:p>
            <a:endParaRPr lang="lt-LT" dirty="0"/>
          </a:p>
        </p:txBody>
      </p:sp>
      <p:sp>
        <p:nvSpPr>
          <p:cNvPr id="6" name="Datos vietos rezervavimo ženklas 3"/>
          <p:cNvSpPr>
            <a:spLocks noGrp="1"/>
          </p:cNvSpPr>
          <p:nvPr>
            <p:ph type="dt" sz="half" idx="10"/>
          </p:nvPr>
        </p:nvSpPr>
        <p:spPr>
          <a:xfrm>
            <a:off x="4774034" y="5909329"/>
            <a:ext cx="2743200" cy="360218"/>
          </a:xfrm>
        </p:spPr>
        <p:txBody>
          <a:bodyPr/>
          <a:lstStyle/>
          <a:p>
            <a:r>
              <a:rPr lang="lt-LT" dirty="0" smtClean="0"/>
              <a:t>2023-02-14</a:t>
            </a:r>
            <a:endParaRPr lang="lt-LT" dirty="0"/>
          </a:p>
        </p:txBody>
      </p:sp>
    </p:spTree>
    <p:extLst>
      <p:ext uri="{BB962C8B-B14F-4D97-AF65-F5344CB8AC3E}">
        <p14:creationId xmlns:p14="http://schemas.microsoft.com/office/powerpoint/2010/main" val="28727589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a:xfrm>
            <a:off x="914400" y="1056929"/>
            <a:ext cx="10515599" cy="1118492"/>
          </a:xfrm>
        </p:spPr>
        <p:txBody>
          <a:bodyPr>
            <a:noAutofit/>
          </a:bodyPr>
          <a:lstStyle/>
          <a:p>
            <a:pPr algn="ctr"/>
            <a:r>
              <a:rPr lang="lt-LT" sz="3000" dirty="0" smtClean="0">
                <a:solidFill>
                  <a:schemeClr val="accent6">
                    <a:lumMod val="75000"/>
                  </a:schemeClr>
                </a:solidFill>
              </a:rPr>
              <a:t>2022-2023 mokslo metų matematikos Pagrindinio ugdymo pasiekimų patikrinimo (toliau-PUPP) bandomojo pasitikrinimo vykdymas:</a:t>
            </a:r>
            <a:endParaRPr lang="lt-LT" sz="3000" dirty="0">
              <a:solidFill>
                <a:schemeClr val="accent6">
                  <a:lumMod val="75000"/>
                </a:schemeClr>
              </a:solidFill>
            </a:endParaRPr>
          </a:p>
        </p:txBody>
      </p:sp>
      <p:sp>
        <p:nvSpPr>
          <p:cNvPr id="7" name="Stačiakampis 6"/>
          <p:cNvSpPr/>
          <p:nvPr/>
        </p:nvSpPr>
        <p:spPr>
          <a:xfrm>
            <a:off x="1215551" y="2175421"/>
            <a:ext cx="10006891" cy="6063198"/>
          </a:xfrm>
          <a:prstGeom prst="rect">
            <a:avLst/>
          </a:prstGeom>
        </p:spPr>
        <p:txBody>
          <a:bodyPr wrap="square">
            <a:spAutoFit/>
          </a:bodyPr>
          <a:lstStyle/>
          <a:p>
            <a:pPr marL="342900" lvl="0" indent="-342900" algn="just">
              <a:buFont typeface="Arial" panose="020B0604020202020204" pitchFamily="34" charset="0"/>
              <a:buChar char="•"/>
            </a:pPr>
            <a:r>
              <a:rPr lang="lt-LT" sz="2000" dirty="0" smtClean="0">
                <a:cs typeface="Times New Roman" panose="02020603050405020304" pitchFamily="18" charset="0"/>
              </a:rPr>
              <a:t>Data: </a:t>
            </a:r>
            <a:r>
              <a:rPr lang="lt-LT" sz="2000" b="1" dirty="0">
                <a:solidFill>
                  <a:srgbClr val="00B050"/>
                </a:solidFill>
                <a:cs typeface="Times New Roman" panose="02020603050405020304" pitchFamily="18" charset="0"/>
              </a:rPr>
              <a:t>k</a:t>
            </a:r>
            <a:r>
              <a:rPr lang="lt-LT" sz="2000" b="1" dirty="0" smtClean="0">
                <a:solidFill>
                  <a:srgbClr val="00B050"/>
                </a:solidFill>
                <a:cs typeface="Times New Roman" panose="02020603050405020304" pitchFamily="18" charset="0"/>
              </a:rPr>
              <a:t>ovo 13 d. (pirmadienis) nuo 9 val. iki 17 val.</a:t>
            </a:r>
          </a:p>
          <a:p>
            <a:pPr marL="342900" indent="-342900" algn="just">
              <a:buFont typeface="Arial" panose="020B0604020202020204" pitchFamily="34" charset="0"/>
              <a:buChar char="•"/>
            </a:pPr>
            <a:r>
              <a:rPr lang="lt-LT" sz="2000" dirty="0">
                <a:cs typeface="Times New Roman" panose="02020603050405020304" pitchFamily="18" charset="0"/>
              </a:rPr>
              <a:t>T</a:t>
            </a:r>
            <a:r>
              <a:rPr lang="lt-LT" sz="2000" dirty="0" smtClean="0">
                <a:latin typeface="+mj-lt"/>
              </a:rPr>
              <a:t>estavimo </a:t>
            </a:r>
            <a:r>
              <a:rPr lang="lt-LT" sz="2000" dirty="0">
                <a:latin typeface="+mj-lt"/>
              </a:rPr>
              <a:t>trukmė: </a:t>
            </a:r>
            <a:r>
              <a:rPr lang="lt-LT" sz="2000" dirty="0">
                <a:solidFill>
                  <a:srgbClr val="00B050"/>
                </a:solidFill>
                <a:latin typeface="+mj-lt"/>
              </a:rPr>
              <a:t>2 val.</a:t>
            </a:r>
            <a:endParaRPr lang="en-US" sz="2000" dirty="0">
              <a:solidFill>
                <a:srgbClr val="00B050"/>
              </a:solidFill>
              <a:latin typeface="+mj-lt"/>
            </a:endParaRPr>
          </a:p>
          <a:p>
            <a:pPr marL="342900" lvl="0" indent="-342900" algn="just">
              <a:buFont typeface="Arial" panose="020B0604020202020204" pitchFamily="34" charset="0"/>
              <a:buChar char="•"/>
            </a:pPr>
            <a:r>
              <a:rPr lang="lt-LT" sz="2000" dirty="0" smtClean="0">
                <a:cs typeface="Times New Roman" panose="02020603050405020304" pitchFamily="18" charset="0"/>
              </a:rPr>
              <a:t>Testavimo būdas:  </a:t>
            </a:r>
            <a:r>
              <a:rPr lang="lt-LT" sz="2000" dirty="0" smtClean="0">
                <a:solidFill>
                  <a:srgbClr val="00B050"/>
                </a:solidFill>
                <a:cs typeface="Times New Roman" panose="02020603050405020304" pitchFamily="18" charset="0"/>
              </a:rPr>
              <a:t>elektroninis</a:t>
            </a:r>
            <a:r>
              <a:rPr lang="lt-LT" sz="2000" dirty="0" smtClean="0">
                <a:cs typeface="Times New Roman" panose="02020603050405020304" pitchFamily="18" charset="0"/>
              </a:rPr>
              <a:t> </a:t>
            </a:r>
            <a:r>
              <a:rPr lang="lt-LT" sz="2000" i="1" dirty="0" smtClean="0">
                <a:cs typeface="Times New Roman" panose="02020603050405020304" pitchFamily="18" charset="0"/>
              </a:rPr>
              <a:t>(</a:t>
            </a:r>
            <a:r>
              <a:rPr lang="lt-LT" sz="2000" i="1" dirty="0"/>
              <a:t>u</a:t>
            </a:r>
            <a:r>
              <a:rPr lang="en-US" sz="2000" i="1" dirty="0" smtClean="0"/>
              <a:t>žduotis </a:t>
            </a:r>
            <a:r>
              <a:rPr lang="en-US" sz="2000" i="1" dirty="0"/>
              <a:t>bus atliekama </a:t>
            </a:r>
            <a:r>
              <a:rPr lang="en-US" sz="2000" i="1" dirty="0" smtClean="0"/>
              <a:t>kompiuteriu</a:t>
            </a:r>
            <a:r>
              <a:rPr lang="lt-LT" sz="2000" i="1" dirty="0" smtClean="0"/>
              <a:t>).</a:t>
            </a:r>
          </a:p>
          <a:p>
            <a:pPr marL="342900" lvl="0" indent="-342900" algn="just">
              <a:buFont typeface="Arial" panose="020B0604020202020204" pitchFamily="34" charset="0"/>
              <a:buChar char="•"/>
            </a:pPr>
            <a:r>
              <a:rPr lang="lt-LT" sz="2000" dirty="0" smtClean="0"/>
              <a:t>Elektroninės testavimo sistemos adresas</a:t>
            </a:r>
            <a:r>
              <a:rPr lang="lt-LT" sz="2000" dirty="0"/>
              <a:t>: </a:t>
            </a:r>
            <a:r>
              <a:rPr lang="lt-LT" sz="2000" u="sng" dirty="0">
                <a:hlinkClick r:id="rId3"/>
              </a:rPr>
              <a:t>https://</a:t>
            </a:r>
            <a:r>
              <a:rPr lang="lt-LT" sz="2000" u="sng" dirty="0" smtClean="0">
                <a:hlinkClick r:id="rId3"/>
              </a:rPr>
              <a:t>pupp.nsa.etestavimas.lt</a:t>
            </a:r>
            <a:r>
              <a:rPr lang="lt-LT" sz="2000" dirty="0" smtClean="0"/>
              <a:t>.</a:t>
            </a:r>
          </a:p>
          <a:p>
            <a:pPr marL="342900" lvl="0" indent="-342900" algn="just">
              <a:buFont typeface="Arial" panose="020B0604020202020204" pitchFamily="34" charset="0"/>
              <a:buChar char="•"/>
            </a:pPr>
            <a:r>
              <a:rPr lang="lt-LT" sz="2000" dirty="0" smtClean="0"/>
              <a:t>Užduotys </a:t>
            </a:r>
            <a:r>
              <a:rPr lang="lt-LT" sz="2000" dirty="0"/>
              <a:t>bus pateiktos </a:t>
            </a:r>
            <a:r>
              <a:rPr lang="lt-LT" sz="2000" dirty="0">
                <a:solidFill>
                  <a:srgbClr val="00B050"/>
                </a:solidFill>
              </a:rPr>
              <a:t>lietuvių / lenkų / rusų </a:t>
            </a:r>
            <a:r>
              <a:rPr lang="lt-LT" sz="2000" dirty="0" smtClean="0"/>
              <a:t>kalbomis.</a:t>
            </a:r>
            <a:r>
              <a:rPr lang="lt-LT" sz="2000" i="1" dirty="0" smtClean="0">
                <a:cs typeface="Times New Roman" panose="02020603050405020304" pitchFamily="18" charset="0"/>
              </a:rPr>
              <a:t> </a:t>
            </a:r>
          </a:p>
          <a:p>
            <a:pPr marL="285750" lvl="0" indent="-285750" algn="just">
              <a:buFont typeface="Arial" panose="020B0604020202020204" pitchFamily="34" charset="0"/>
              <a:buChar char="•"/>
            </a:pPr>
            <a:r>
              <a:rPr lang="lt-LT" sz="2000" dirty="0"/>
              <a:t>Elektroninį matematikos PUPP bandomąjį pasitikrinimą gali atlikti visi 10 klasės mokiniai</a:t>
            </a:r>
            <a:r>
              <a:rPr lang="lt-LT" sz="2000" dirty="0" smtClean="0"/>
              <a:t>. </a:t>
            </a:r>
          </a:p>
          <a:p>
            <a:pPr marL="285750" lvl="0" indent="-285750" algn="just">
              <a:buFont typeface="Arial" panose="020B0604020202020204" pitchFamily="34" charset="0"/>
              <a:buChar char="•"/>
            </a:pPr>
            <a:r>
              <a:rPr lang="lt-LT" sz="2000" dirty="0" smtClean="0"/>
              <a:t>Dalyvausiančių </a:t>
            </a:r>
            <a:r>
              <a:rPr lang="lt-LT" sz="2000" dirty="0"/>
              <a:t>mokinių duomenys paimami iš Mokinių registro, 2023 m. vasario 8-10 dienomis, remiantis šia informacija, sukuriami prisijungimo duomenys.</a:t>
            </a:r>
            <a:endParaRPr lang="lt-LT" sz="2000" dirty="0" smtClean="0"/>
          </a:p>
          <a:p>
            <a:pPr marL="285750" lvl="0" indent="-285750" algn="just">
              <a:buFont typeface="Arial" panose="020B0604020202020204" pitchFamily="34" charset="0"/>
              <a:buChar char="•"/>
            </a:pPr>
            <a:r>
              <a:rPr lang="lt-LT" sz="2000" dirty="0"/>
              <a:t>Prisijungimo prie elektroninės užduočių atlikimo sistemos duomenys (prisijungimo kodai ir slaptažodžiai) </a:t>
            </a:r>
            <a:r>
              <a:rPr lang="lt-LT" sz="2000" dirty="0" smtClean="0"/>
              <a:t>bus </a:t>
            </a:r>
            <a:r>
              <a:rPr lang="lt-LT" sz="2000" dirty="0"/>
              <a:t>skelbiami mokyklos duomenų perdavimo sistemos KELTAS </a:t>
            </a:r>
            <a:r>
              <a:rPr lang="lt-LT" sz="2000" dirty="0" smtClean="0"/>
              <a:t>paskyroje </a:t>
            </a:r>
            <a:r>
              <a:rPr lang="lt-LT" sz="2000" dirty="0" smtClean="0">
                <a:solidFill>
                  <a:schemeClr val="accent6"/>
                </a:solidFill>
              </a:rPr>
              <a:t>(kovo 6-9 d.)</a:t>
            </a:r>
            <a:r>
              <a:rPr lang="lt-LT" sz="2000" dirty="0" smtClean="0"/>
              <a:t>.</a:t>
            </a:r>
          </a:p>
          <a:p>
            <a:pPr marL="285750" lvl="0" indent="-285750" algn="just">
              <a:buFont typeface="Arial" panose="020B0604020202020204" pitchFamily="34" charset="0"/>
              <a:buChar char="•"/>
            </a:pPr>
            <a:r>
              <a:rPr lang="lt-LT" sz="2000" dirty="0"/>
              <a:t>Kiekvienas kandidatas turės galimybę vieną kartą atlikti elektroninį matematikos PUPP bandomąjį pasitikrinimą su jam priskirtu prisijungimo kodu. Mokykla ir mokantis mokytojas siekdamas pasitikrinimo objektyvumo laisvai planuoja kaip vykdyti elektroninį matematikos PUPP bandomąjį pasitikrinimą: jungiasi visą klasė, dalija klasę į dalis ar pan.</a:t>
            </a:r>
            <a:endParaRPr lang="lt-LT" sz="2000" dirty="0" smtClean="0"/>
          </a:p>
          <a:p>
            <a:pPr marL="285750" lvl="0" indent="-285750">
              <a:buFont typeface="Arial" panose="020B0604020202020204" pitchFamily="34" charset="0"/>
              <a:buChar char="•"/>
            </a:pPr>
            <a:endParaRPr lang="lt-LT" sz="2200" dirty="0" smtClean="0"/>
          </a:p>
          <a:p>
            <a:pPr lvl="0"/>
            <a:endParaRPr lang="lt-LT" sz="2200" b="1" dirty="0" smtClean="0">
              <a:cs typeface="Times New Roman" panose="02020603050405020304" pitchFamily="18" charset="0"/>
            </a:endParaRPr>
          </a:p>
          <a:p>
            <a:pPr lvl="0"/>
            <a:endParaRPr lang="lt-LT" sz="2200" b="1" dirty="0" smtClean="0">
              <a:solidFill>
                <a:srgbClr val="00B050"/>
              </a:solidFill>
              <a:cs typeface="Times New Roman" panose="02020603050405020304" pitchFamily="18" charset="0"/>
            </a:endParaRPr>
          </a:p>
          <a:p>
            <a:pPr lvl="0"/>
            <a:r>
              <a:rPr lang="lt-LT" sz="2200" b="1" dirty="0" smtClean="0">
                <a:cs typeface="Times New Roman" panose="02020603050405020304" pitchFamily="18" charset="0"/>
              </a:rPr>
              <a:t>      </a:t>
            </a:r>
            <a:endParaRPr lang="lt-LT" sz="2200" dirty="0">
              <a:cs typeface="Times New Roman" panose="02020603050405020304" pitchFamily="18" charset="0"/>
            </a:endParaRPr>
          </a:p>
        </p:txBody>
      </p:sp>
    </p:spTree>
    <p:extLst>
      <p:ext uri="{BB962C8B-B14F-4D97-AF65-F5344CB8AC3E}">
        <p14:creationId xmlns:p14="http://schemas.microsoft.com/office/powerpoint/2010/main" val="31763659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88274"/>
            <a:ext cx="10515600" cy="1439290"/>
          </a:xfrm>
        </p:spPr>
        <p:txBody>
          <a:bodyPr>
            <a:normAutofit fontScale="90000"/>
          </a:bodyPr>
          <a:lstStyle/>
          <a:p>
            <a:pPr algn="ctr"/>
            <a:r>
              <a:rPr lang="lt-LT" sz="3300" dirty="0">
                <a:solidFill>
                  <a:schemeClr val="accent6">
                    <a:lumMod val="75000"/>
                  </a:schemeClr>
                </a:solidFill>
              </a:rPr>
              <a:t>2022-2023 mokslo metų matematikos Pagrindinio ugdymo pasiekimų patikrinimo (toliau-PUPP) bandomojo pasitikrinimo </a:t>
            </a:r>
            <a:r>
              <a:rPr lang="lt-LT" sz="3300" dirty="0" smtClean="0">
                <a:solidFill>
                  <a:schemeClr val="accent6">
                    <a:lumMod val="75000"/>
                  </a:schemeClr>
                </a:solidFill>
              </a:rPr>
              <a:t>vertinimas:</a:t>
            </a:r>
            <a:r>
              <a:rPr lang="lt-LT" sz="2400" dirty="0" smtClean="0">
                <a:solidFill>
                  <a:schemeClr val="accent6"/>
                </a:solidFill>
                <a:latin typeface="+mn-lt"/>
              </a:rPr>
              <a:t/>
            </a:r>
            <a:br>
              <a:rPr lang="lt-LT" sz="2400" dirty="0" smtClean="0">
                <a:solidFill>
                  <a:schemeClr val="accent6"/>
                </a:solidFill>
                <a:latin typeface="+mn-lt"/>
              </a:rPr>
            </a:br>
            <a:endParaRPr lang="en-US" sz="2400" dirty="0">
              <a:solidFill>
                <a:schemeClr val="accent6"/>
              </a:solidFill>
              <a:latin typeface="+mn-lt"/>
            </a:endParaRPr>
          </a:p>
        </p:txBody>
      </p:sp>
      <p:sp>
        <p:nvSpPr>
          <p:cNvPr id="3" name="Content Placeholder 2"/>
          <p:cNvSpPr>
            <a:spLocks noGrp="1"/>
          </p:cNvSpPr>
          <p:nvPr>
            <p:ph idx="1"/>
          </p:nvPr>
        </p:nvSpPr>
        <p:spPr>
          <a:xfrm>
            <a:off x="838200" y="2050473"/>
            <a:ext cx="10515600" cy="4655127"/>
          </a:xfrm>
        </p:spPr>
        <p:txBody>
          <a:bodyPr>
            <a:normAutofit fontScale="85000" lnSpcReduction="20000"/>
          </a:bodyPr>
          <a:lstStyle/>
          <a:p>
            <a:pPr algn="just"/>
            <a:r>
              <a:rPr lang="lt-LT" sz="2600" dirty="0"/>
              <a:t>Mokykloje už sistemą KELTAS atsakingas asmuo </a:t>
            </a:r>
            <a:r>
              <a:rPr lang="lt-LT" sz="2600" dirty="0">
                <a:solidFill>
                  <a:schemeClr val="accent6">
                    <a:lumMod val="60000"/>
                    <a:lumOff val="40000"/>
                  </a:schemeClr>
                </a:solidFill>
              </a:rPr>
              <a:t>vertinimo instrukcijas </a:t>
            </a:r>
            <a:r>
              <a:rPr lang="lt-LT" sz="2600" dirty="0"/>
              <a:t>ir </a:t>
            </a:r>
            <a:r>
              <a:rPr lang="lt-LT" sz="2600" dirty="0">
                <a:solidFill>
                  <a:schemeClr val="accent6">
                    <a:lumMod val="60000"/>
                    <a:lumOff val="40000"/>
                  </a:schemeClr>
                </a:solidFill>
              </a:rPr>
              <a:t>prisijungimo</a:t>
            </a:r>
            <a:r>
              <a:rPr lang="lt-LT" sz="2600" dirty="0"/>
              <a:t> prie elektroninės vertinimo sistemos </a:t>
            </a:r>
            <a:r>
              <a:rPr lang="lt-LT" sz="2600" dirty="0">
                <a:solidFill>
                  <a:schemeClr val="accent6">
                    <a:lumMod val="60000"/>
                    <a:lumOff val="40000"/>
                  </a:schemeClr>
                </a:solidFill>
              </a:rPr>
              <a:t>duomenis</a:t>
            </a:r>
            <a:r>
              <a:rPr lang="lt-LT" sz="2600" dirty="0"/>
              <a:t> (prisijungimo kodai ir slaptažodžiai) pateikia 10 (II G) klasių matematikos mokytojams. </a:t>
            </a:r>
            <a:endParaRPr lang="lt-LT" sz="2600" dirty="0" smtClean="0"/>
          </a:p>
          <a:p>
            <a:pPr algn="just"/>
            <a:r>
              <a:rPr lang="lt-LT" sz="2600" dirty="0" smtClean="0"/>
              <a:t>Matematikos </a:t>
            </a:r>
            <a:r>
              <a:rPr lang="lt-LT" sz="2600" dirty="0"/>
              <a:t>mokytojai  mokinių darbų vertinimą pradeda </a:t>
            </a:r>
            <a:r>
              <a:rPr lang="lt-LT" sz="2600" b="1" dirty="0">
                <a:solidFill>
                  <a:schemeClr val="accent6"/>
                </a:solidFill>
              </a:rPr>
              <a:t>kovo 14 d</a:t>
            </a:r>
            <a:r>
              <a:rPr lang="lt-LT" sz="2600" dirty="0">
                <a:solidFill>
                  <a:schemeClr val="accent6"/>
                </a:solidFill>
              </a:rPr>
              <a:t>., </a:t>
            </a:r>
            <a:r>
              <a:rPr lang="lt-LT" sz="2600" dirty="0"/>
              <a:t>laisvu nuo ugdymo proceso laiku</a:t>
            </a:r>
            <a:r>
              <a:rPr lang="lt-LT" sz="2600" dirty="0" smtClean="0"/>
              <a:t>.</a:t>
            </a:r>
          </a:p>
          <a:p>
            <a:pPr algn="just"/>
            <a:r>
              <a:rPr lang="lt-LT" sz="2600" dirty="0"/>
              <a:t>Vertinimas vykdomas elektroninėje vertinimo sistemoje, adresu: </a:t>
            </a:r>
            <a:r>
              <a:rPr lang="lt-LT" sz="2600" u="sng" dirty="0">
                <a:solidFill>
                  <a:srgbClr val="00B0F0"/>
                </a:solidFill>
              </a:rPr>
              <a:t>https://vertinimas.nsa.etestavimas.lt/. </a:t>
            </a:r>
            <a:endParaRPr lang="lt-LT" sz="2600" u="sng" dirty="0" smtClean="0">
              <a:solidFill>
                <a:srgbClr val="00B0F0"/>
              </a:solidFill>
            </a:endParaRPr>
          </a:p>
          <a:p>
            <a:pPr algn="just"/>
            <a:r>
              <a:rPr lang="lt-LT" sz="2600" dirty="0"/>
              <a:t>Kiekvienas matematikos mokytojas vertina</a:t>
            </a:r>
            <a:r>
              <a:rPr lang="lt-LT" sz="2600" dirty="0">
                <a:solidFill>
                  <a:schemeClr val="accent6">
                    <a:lumMod val="60000"/>
                    <a:lumOff val="40000"/>
                  </a:schemeClr>
                </a:solidFill>
              </a:rPr>
              <a:t> savo </a:t>
            </a:r>
            <a:r>
              <a:rPr lang="lt-LT" sz="2600" dirty="0"/>
              <a:t>mokinių </a:t>
            </a:r>
            <a:r>
              <a:rPr lang="lt-LT" sz="2600" dirty="0" smtClean="0"/>
              <a:t>darbus.</a:t>
            </a:r>
          </a:p>
          <a:p>
            <a:pPr algn="just"/>
            <a:r>
              <a:rPr lang="lt-LT" sz="2600" dirty="0" smtClean="0">
                <a:solidFill>
                  <a:schemeClr val="accent6">
                    <a:lumMod val="60000"/>
                    <a:lumOff val="40000"/>
                  </a:schemeClr>
                </a:solidFill>
              </a:rPr>
              <a:t>Kovo 14-17 </a:t>
            </a:r>
            <a:r>
              <a:rPr lang="lt-LT" sz="2600" dirty="0">
                <a:solidFill>
                  <a:schemeClr val="accent6">
                    <a:lumMod val="60000"/>
                    <a:lumOff val="40000"/>
                  </a:schemeClr>
                </a:solidFill>
              </a:rPr>
              <a:t>dienomis </a:t>
            </a:r>
            <a:r>
              <a:rPr lang="lt-LT" sz="2600" dirty="0"/>
              <a:t>matematikos mokytojai turės galimybę prisijungę prie </a:t>
            </a:r>
            <a:r>
              <a:rPr lang="lt-LT" sz="2600" dirty="0" smtClean="0"/>
              <a:t>vertinimo sistemos įvertinti savo mokinių pateiktus darbus.</a:t>
            </a:r>
          </a:p>
          <a:p>
            <a:pPr algn="just"/>
            <a:r>
              <a:rPr lang="lt-LT" sz="2600" dirty="0">
                <a:solidFill>
                  <a:schemeClr val="accent6">
                    <a:lumMod val="60000"/>
                    <a:lumOff val="40000"/>
                  </a:schemeClr>
                </a:solidFill>
              </a:rPr>
              <a:t>Vertinimo sistema uždaroma kovo 17 d. 23:59 val. </a:t>
            </a:r>
            <a:r>
              <a:rPr lang="lt-LT" sz="2600" dirty="0"/>
              <a:t>Matematikos mokytojai, kurie laiku neįvertins savo mokinių darbų ir sistemoje TAO nepateiks atvirųjų užduočių vertinimo rezultatų, neturės galimybės gauti mokinių vertinimo rezultatų, ataskaitose bus matomi tik uždarųjų atsakymų </a:t>
            </a:r>
            <a:r>
              <a:rPr lang="lt-LT" sz="2600" dirty="0" smtClean="0"/>
              <a:t>rezultatai.</a:t>
            </a:r>
          </a:p>
          <a:p>
            <a:pPr algn="just"/>
            <a:r>
              <a:rPr lang="lt-LT" sz="2600" dirty="0" smtClean="0"/>
              <a:t>Vienos </a:t>
            </a:r>
            <a:r>
              <a:rPr lang="lt-LT" sz="2600" dirty="0"/>
              <a:t>mokyklos visų mokinių rezultatai bus skelbiami duomenų perdavimo sistemoje KELTAS  iki </a:t>
            </a:r>
            <a:r>
              <a:rPr lang="lt-LT" sz="2600" b="1" dirty="0"/>
              <a:t>kovo pabaigos.</a:t>
            </a:r>
            <a:endParaRPr lang="en-US" sz="2600" dirty="0"/>
          </a:p>
          <a:p>
            <a:pPr marL="0" indent="0">
              <a:buNone/>
            </a:pPr>
            <a:endParaRPr lang="lt-LT" sz="2400" dirty="0"/>
          </a:p>
        </p:txBody>
      </p:sp>
    </p:spTree>
    <p:extLst>
      <p:ext uri="{BB962C8B-B14F-4D97-AF65-F5344CB8AC3E}">
        <p14:creationId xmlns:p14="http://schemas.microsoft.com/office/powerpoint/2010/main" val="22056801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lt-LT" sz="2400" dirty="0" smtClean="0"/>
              <a:t>VERTINIMO PROCESO REKOMENDACIJOS:</a:t>
            </a:r>
            <a:endParaRPr lang="en-US" sz="2400" dirty="0"/>
          </a:p>
        </p:txBody>
      </p:sp>
      <p:sp>
        <p:nvSpPr>
          <p:cNvPr id="3" name="Content Placeholder 2"/>
          <p:cNvSpPr>
            <a:spLocks noGrp="1"/>
          </p:cNvSpPr>
          <p:nvPr>
            <p:ph idx="1"/>
          </p:nvPr>
        </p:nvSpPr>
        <p:spPr/>
        <p:txBody>
          <a:bodyPr/>
          <a:lstStyle/>
          <a:p>
            <a:pPr marL="0" indent="0" algn="just">
              <a:buNone/>
            </a:pPr>
            <a:r>
              <a:rPr lang="lt-LT" dirty="0" smtClean="0"/>
              <a:t>Kovo 14-17 </a:t>
            </a:r>
            <a:r>
              <a:rPr lang="lt-LT" dirty="0"/>
              <a:t>dienomis matematikos mokytojai turės galimybę prisijungę prie vertinimo sistemos analizuoti užduotis, aptarti mokinių padarytas tipines klaidas, išanalizuoti mokymosi spragas kartu su mokiniais pamokų metu. </a:t>
            </a:r>
            <a:r>
              <a:rPr lang="lt-LT" u="sng" dirty="0"/>
              <a:t>Svarbi sąlyga – matematikos mokytojai, vertindami mokinių darbus,  neturi pateikti įvertinimų iki savaitės pabaigos, kadangi pateikus įvertinimus, dėžutės užsidarys ir darbų jau nesimatys.</a:t>
            </a:r>
            <a:endParaRPr lang="en-US" dirty="0"/>
          </a:p>
          <a:p>
            <a:pPr marL="0" indent="0">
              <a:buNone/>
            </a:pPr>
            <a:endParaRPr lang="en-US" dirty="0"/>
          </a:p>
          <a:p>
            <a:pPr marL="0" indent="0">
              <a:buNone/>
            </a:pPr>
            <a:endParaRPr lang="en-US" dirty="0"/>
          </a:p>
        </p:txBody>
      </p:sp>
    </p:spTree>
    <p:extLst>
      <p:ext uri="{BB962C8B-B14F-4D97-AF65-F5344CB8AC3E}">
        <p14:creationId xmlns:p14="http://schemas.microsoft.com/office/powerpoint/2010/main" val="14151502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6582" y="872837"/>
            <a:ext cx="10494818" cy="1011381"/>
          </a:xfrm>
        </p:spPr>
        <p:txBody>
          <a:bodyPr>
            <a:normAutofit/>
          </a:bodyPr>
          <a:lstStyle/>
          <a:p>
            <a:r>
              <a:rPr lang="lt-LT" sz="3000" dirty="0" smtClean="0"/>
              <a:t>2022-2023 mokslo metų matematikos mokymosi pasiekimų įsivertinimo testo IV gimnazijos klasės mokiniams vykdymas:</a:t>
            </a:r>
            <a:endParaRPr lang="en-US" sz="3000" dirty="0"/>
          </a:p>
        </p:txBody>
      </p:sp>
      <p:sp>
        <p:nvSpPr>
          <p:cNvPr id="3" name="Content Placeholder 2"/>
          <p:cNvSpPr>
            <a:spLocks noGrp="1"/>
          </p:cNvSpPr>
          <p:nvPr>
            <p:ph idx="1"/>
          </p:nvPr>
        </p:nvSpPr>
        <p:spPr>
          <a:xfrm>
            <a:off x="838200" y="1884218"/>
            <a:ext cx="10515600" cy="4292745"/>
          </a:xfrm>
        </p:spPr>
        <p:txBody>
          <a:bodyPr>
            <a:normAutofit/>
          </a:bodyPr>
          <a:lstStyle/>
          <a:p>
            <a:pPr lvl="0" algn="just"/>
            <a:r>
              <a:rPr lang="lt-LT" sz="1800" dirty="0"/>
              <a:t>Elektroninis matematikos mokymosi pasiekimų įsivertinimo testas IV gimnazijos  klasės mokiniams vykdomas </a:t>
            </a:r>
            <a:r>
              <a:rPr lang="lt-LT" sz="1800" b="1" dirty="0"/>
              <a:t>kovo 14–15 d.</a:t>
            </a:r>
            <a:r>
              <a:rPr lang="lt-LT" sz="1800" dirty="0"/>
              <a:t> (antradienį ir trečiadienį) nuo 9 iki 17 val</a:t>
            </a:r>
            <a:r>
              <a:rPr lang="lt-LT" sz="1800" dirty="0" smtClean="0"/>
              <a:t>.</a:t>
            </a:r>
          </a:p>
          <a:p>
            <a:pPr lvl="0" algn="just"/>
            <a:r>
              <a:rPr lang="lt-LT" sz="1800" dirty="0"/>
              <a:t>Testo atlikimo trukmė – </a:t>
            </a:r>
            <a:r>
              <a:rPr lang="lt-LT" sz="1800" b="1" dirty="0"/>
              <a:t>60 min.</a:t>
            </a:r>
            <a:r>
              <a:rPr lang="lt-LT" sz="1800" dirty="0"/>
              <a:t> </a:t>
            </a:r>
            <a:endParaRPr lang="lt-LT" sz="1800" dirty="0" smtClean="0"/>
          </a:p>
          <a:p>
            <a:pPr algn="just"/>
            <a:r>
              <a:rPr lang="lt-LT" sz="1800" dirty="0"/>
              <a:t>Elektroninės testavimo sistemos adresas: </a:t>
            </a:r>
            <a:r>
              <a:rPr lang="lt-LT" sz="1800" u="sng" dirty="0">
                <a:hlinkClick r:id="rId2"/>
              </a:rPr>
              <a:t>https://pupp.nsa.etestavimas.lt</a:t>
            </a:r>
            <a:r>
              <a:rPr lang="lt-LT" sz="1800" dirty="0" smtClean="0"/>
              <a:t>.</a:t>
            </a:r>
          </a:p>
          <a:p>
            <a:pPr lvl="0" algn="just"/>
            <a:r>
              <a:rPr lang="lt-LT" sz="1800" dirty="0"/>
              <a:t>Testą sudaro uždaviniai, </a:t>
            </a:r>
            <a:r>
              <a:rPr lang="lt-LT" sz="1800" dirty="0">
                <a:solidFill>
                  <a:schemeClr val="accent6">
                    <a:lumMod val="60000"/>
                    <a:lumOff val="40000"/>
                  </a:schemeClr>
                </a:solidFill>
              </a:rPr>
              <a:t>vertinami automatiškai. </a:t>
            </a:r>
            <a:endParaRPr lang="lt-LT" sz="1800" dirty="0" smtClean="0">
              <a:solidFill>
                <a:schemeClr val="accent6">
                  <a:lumMod val="60000"/>
                  <a:lumOff val="40000"/>
                </a:schemeClr>
              </a:solidFill>
            </a:endParaRPr>
          </a:p>
          <a:p>
            <a:pPr algn="just"/>
            <a:r>
              <a:rPr lang="lt-LT" sz="1900" dirty="0"/>
              <a:t>Kiekvienas mokinys, baigęs testą per jam skirtą laiką, kompiuterio ekrane matys, </a:t>
            </a:r>
            <a:r>
              <a:rPr lang="lt-LT" sz="1900" dirty="0">
                <a:solidFill>
                  <a:schemeClr val="accent6">
                    <a:lumMod val="60000"/>
                    <a:lumOff val="40000"/>
                  </a:schemeClr>
                </a:solidFill>
              </a:rPr>
              <a:t>kiek surinko taškų</a:t>
            </a:r>
            <a:r>
              <a:rPr lang="lt-LT" sz="1900" dirty="0"/>
              <a:t>. Be jų, mokinys matys ir </a:t>
            </a:r>
            <a:r>
              <a:rPr lang="lt-LT" sz="1900" dirty="0">
                <a:solidFill>
                  <a:schemeClr val="accent6">
                    <a:lumMod val="60000"/>
                    <a:lumOff val="40000"/>
                  </a:schemeClr>
                </a:solidFill>
              </a:rPr>
              <a:t>žodinę grįžtamąją informaciją </a:t>
            </a:r>
            <a:r>
              <a:rPr lang="lt-LT" sz="1900" dirty="0"/>
              <a:t>– kuriuos uždavinius jis atliko, kokius gebėjimus juos atlikdamas parodė ir priešingai – kas jam nepavyko, ką turėtų tobulinti. </a:t>
            </a:r>
            <a:endParaRPr lang="en-US" sz="1900" dirty="0">
              <a:solidFill>
                <a:schemeClr val="accent6">
                  <a:lumMod val="60000"/>
                  <a:lumOff val="40000"/>
                </a:schemeClr>
              </a:solidFill>
            </a:endParaRPr>
          </a:p>
          <a:p>
            <a:pPr algn="just"/>
            <a:r>
              <a:rPr lang="lt-LT" sz="1800" dirty="0"/>
              <a:t>Elektroninį testą atlieka </a:t>
            </a:r>
            <a:r>
              <a:rPr lang="lt-LT" sz="1800" dirty="0">
                <a:solidFill>
                  <a:srgbClr val="FF0000"/>
                </a:solidFill>
              </a:rPr>
              <a:t>tik valstybinį matematikos brandos egzaminą </a:t>
            </a:r>
            <a:r>
              <a:rPr lang="lt-LT" sz="1800" dirty="0" smtClean="0">
                <a:solidFill>
                  <a:srgbClr val="FF0000"/>
                </a:solidFill>
              </a:rPr>
              <a:t>pasirinkę</a:t>
            </a:r>
            <a:r>
              <a:rPr lang="lt-LT" sz="1800" dirty="0" smtClean="0"/>
              <a:t> </a:t>
            </a:r>
            <a:r>
              <a:rPr lang="lt-LT" sz="1800" dirty="0"/>
              <a:t>IV </a:t>
            </a:r>
            <a:r>
              <a:rPr lang="lt-LT" sz="1800" dirty="0" smtClean="0"/>
              <a:t>gimnazijos </a:t>
            </a:r>
            <a:r>
              <a:rPr lang="lt-LT" sz="1800" dirty="0"/>
              <a:t>klasės mokiniai. </a:t>
            </a:r>
            <a:endParaRPr lang="lt-LT" sz="1800" dirty="0" smtClean="0"/>
          </a:p>
          <a:p>
            <a:pPr lvl="0" algn="just"/>
            <a:r>
              <a:rPr lang="lt-LT" sz="1800" dirty="0"/>
              <a:t>Prisijungimo prie elektroninės užduočių atlikimo sistemos duomenys (prisijungimo kodai ir slaptažodžiai) bus skelbiami mokyklos duomenų perdavimo sistemos KELTAS paskyroje </a:t>
            </a:r>
            <a:r>
              <a:rPr lang="lt-LT" sz="1800" dirty="0">
                <a:solidFill>
                  <a:schemeClr val="accent6"/>
                </a:solidFill>
              </a:rPr>
              <a:t>(kovo 6-9 d</a:t>
            </a:r>
            <a:r>
              <a:rPr lang="lt-LT" sz="1800" dirty="0" smtClean="0">
                <a:solidFill>
                  <a:schemeClr val="accent6"/>
                </a:solidFill>
              </a:rPr>
              <a:t>.)</a:t>
            </a:r>
            <a:r>
              <a:rPr lang="lt-LT" sz="1800" dirty="0" smtClean="0"/>
              <a:t>.</a:t>
            </a:r>
          </a:p>
          <a:p>
            <a:pPr algn="just"/>
            <a:r>
              <a:rPr lang="lt-LT" sz="1800" dirty="0"/>
              <a:t>Vienos mokyklos visų mokinių rezultatai bus skelbiami duomenų perdavimo sistemoje </a:t>
            </a:r>
            <a:r>
              <a:rPr lang="lt-LT" sz="1800" dirty="0" smtClean="0"/>
              <a:t>KELTAS </a:t>
            </a:r>
            <a:r>
              <a:rPr lang="lt-LT" sz="1800" dirty="0"/>
              <a:t>iki </a:t>
            </a:r>
            <a:r>
              <a:rPr lang="lt-LT" sz="1800" b="1" dirty="0"/>
              <a:t>kovo pabaigos.</a:t>
            </a:r>
            <a:endParaRPr lang="en-US" sz="1800" dirty="0"/>
          </a:p>
          <a:p>
            <a:pPr lvl="0" algn="just"/>
            <a:endParaRPr lang="lt-LT" sz="1800" dirty="0" smtClean="0"/>
          </a:p>
          <a:p>
            <a:pPr lvl="0" algn="just"/>
            <a:endParaRPr lang="lt-LT" sz="1800" dirty="0"/>
          </a:p>
          <a:p>
            <a:pPr algn="just"/>
            <a:endParaRPr lang="lt-LT" sz="1800" dirty="0" smtClean="0"/>
          </a:p>
          <a:p>
            <a:pPr algn="just"/>
            <a:endParaRPr lang="en-US" sz="1800" dirty="0" smtClean="0"/>
          </a:p>
          <a:p>
            <a:endParaRPr lang="en-US" sz="2400" dirty="0" smtClean="0"/>
          </a:p>
        </p:txBody>
      </p:sp>
    </p:spTree>
    <p:extLst>
      <p:ext uri="{BB962C8B-B14F-4D97-AF65-F5344CB8AC3E}">
        <p14:creationId xmlns:p14="http://schemas.microsoft.com/office/powerpoint/2010/main" val="16307529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urinio vietos rezervavimo ženklas 2"/>
          <p:cNvSpPr txBox="1">
            <a:spLocks/>
          </p:cNvSpPr>
          <p:nvPr/>
        </p:nvSpPr>
        <p:spPr>
          <a:xfrm>
            <a:off x="1513680" y="3003651"/>
            <a:ext cx="9625375" cy="141594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spcBef>
                <a:spcPts val="0"/>
              </a:spcBef>
              <a:buNone/>
            </a:pPr>
            <a:r>
              <a:rPr lang="lt-LT" sz="2400" dirty="0" smtClean="0">
                <a:cs typeface="Times New Roman" panose="02020603050405020304" pitchFamily="18" charset="0"/>
              </a:rPr>
              <a:t>Praeitų mokslo metų PUPP užduotis bei matematikos mokymosi pasiekimų įsivertinimo testą IV gimnazijos klasės mokiniams, mokiniai turi galimybę išbandyti Nacionalinės švietimo agentūros </a:t>
            </a:r>
            <a:r>
              <a:rPr lang="lt-LT" sz="2400" b="1" dirty="0">
                <a:cs typeface="Times New Roman" panose="02020603050405020304" pitchFamily="18" charset="0"/>
              </a:rPr>
              <a:t>informacinėje testavimo sistemoje BETA </a:t>
            </a:r>
            <a:r>
              <a:rPr lang="lt-LT" sz="2400" dirty="0">
                <a:cs typeface="Times New Roman" panose="02020603050405020304" pitchFamily="18" charset="0"/>
              </a:rPr>
              <a:t>interneto svetainės </a:t>
            </a:r>
            <a:r>
              <a:rPr lang="lt-LT" sz="2400" dirty="0" smtClean="0">
                <a:cs typeface="Times New Roman" panose="02020603050405020304" pitchFamily="18" charset="0"/>
              </a:rPr>
              <a:t>adresu </a:t>
            </a:r>
            <a:r>
              <a:rPr lang="lt-LT" sz="2400" dirty="0" smtClean="0">
                <a:solidFill>
                  <a:srgbClr val="0070C0"/>
                </a:solidFill>
                <a:cs typeface="Times New Roman" panose="02020603050405020304" pitchFamily="18" charset="0"/>
              </a:rPr>
              <a:t>https://beta.etestavimas.lt/.</a:t>
            </a:r>
            <a:endParaRPr lang="lt-LT" sz="2400" u="sng" dirty="0" smtClean="0">
              <a:cs typeface="Times New Roman" panose="02020603050405020304" pitchFamily="18" charset="0"/>
            </a:endParaRPr>
          </a:p>
        </p:txBody>
      </p:sp>
    </p:spTree>
    <p:extLst>
      <p:ext uri="{BB962C8B-B14F-4D97-AF65-F5344CB8AC3E}">
        <p14:creationId xmlns:p14="http://schemas.microsoft.com/office/powerpoint/2010/main" val="4250958481"/>
      </p:ext>
    </p:extLst>
  </p:cSld>
  <p:clrMapOvr>
    <a:masterClrMapping/>
  </p:clrMapOvr>
  <p:timing>
    <p:tnLst>
      <p:par>
        <p:cTn id="1" dur="indefinite" restart="never" nodeType="tmRoot"/>
      </p:par>
    </p:tnLst>
  </p:timing>
</p:sld>
</file>

<file path=ppt/theme/theme1.xml><?xml version="1.0" encoding="utf-8"?>
<a:theme xmlns:a="http://schemas.openxmlformats.org/drawingml/2006/main" name="2_Office Theme">
  <a:themeElements>
    <a:clrScheme name="Pasirinktinis 8">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428A4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Pasirinktinis 8">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428A4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ema">
  <a:themeElements>
    <a:clrScheme name="Pasirinktinis 8">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428A4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NSA skaidriu sablonas</Template>
  <TotalTime>1889</TotalTime>
  <Words>622</Words>
  <Application>Microsoft Office PowerPoint</Application>
  <PresentationFormat>Plačiaekranė</PresentationFormat>
  <Paragraphs>45</Paragraphs>
  <Slides>6</Slides>
  <Notes>1</Notes>
  <HiddenSlides>0</HiddenSlides>
  <MMClips>0</MMClips>
  <ScaleCrop>false</ScaleCrop>
  <HeadingPairs>
    <vt:vector size="6" baseType="variant">
      <vt:variant>
        <vt:lpstr>Naudojami šriftai</vt:lpstr>
      </vt:variant>
      <vt:variant>
        <vt:i4>3</vt:i4>
      </vt:variant>
      <vt:variant>
        <vt:lpstr>Tema</vt:lpstr>
      </vt:variant>
      <vt:variant>
        <vt:i4>3</vt:i4>
      </vt:variant>
      <vt:variant>
        <vt:lpstr>Skaidrių pavadinimai</vt:lpstr>
      </vt:variant>
      <vt:variant>
        <vt:i4>6</vt:i4>
      </vt:variant>
    </vt:vector>
  </HeadingPairs>
  <TitlesOfParts>
    <vt:vector size="12" baseType="lpstr">
      <vt:lpstr>Arial</vt:lpstr>
      <vt:lpstr>Calibri</vt:lpstr>
      <vt:lpstr>Times New Roman</vt:lpstr>
      <vt:lpstr>2_Office Theme</vt:lpstr>
      <vt:lpstr>1_Office Theme</vt:lpstr>
      <vt:lpstr>„Office“ tema</vt:lpstr>
      <vt:lpstr>„PowerPoint“ pateiktis</vt:lpstr>
      <vt:lpstr>2022-2023 mokslo metų matematikos Pagrindinio ugdymo pasiekimų patikrinimo (toliau-PUPP) bandomojo pasitikrinimo vykdymas:</vt:lpstr>
      <vt:lpstr>2022-2023 mokslo metų matematikos Pagrindinio ugdymo pasiekimų patikrinimo (toliau-PUPP) bandomojo pasitikrinimo vertinimas: </vt:lpstr>
      <vt:lpstr>VERTINIMO PROCESO REKOMENDACIJOS:</vt:lpstr>
      <vt:lpstr>2022-2023 mokslo metų matematikos mokymosi pasiekimų įsivertinimo testo IV gimnazijos klasės mokiniams vykdymas:</vt:lpstr>
      <vt:lpstr>„PowerPoint“ pateiktis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pateiktis</dc:title>
  <dc:creator>Vartotojas</dc:creator>
  <cp:lastModifiedBy>sv</cp:lastModifiedBy>
  <cp:revision>252</cp:revision>
  <dcterms:created xsi:type="dcterms:W3CDTF">2021-09-23T06:13:20Z</dcterms:created>
  <dcterms:modified xsi:type="dcterms:W3CDTF">2023-02-15T09:08:51Z</dcterms:modified>
</cp:coreProperties>
</file>