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4"/>
  </p:sldMasterIdLst>
  <p:notesMasterIdLst>
    <p:notesMasterId r:id="rId12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</p:sldIdLst>
  <p:sldSz cx="12192000" cy="6858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1pPr>
    <a:lvl2pPr marL="0" marR="0" indent="457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2pPr>
    <a:lvl3pPr marL="0" marR="0" indent="914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3pPr>
    <a:lvl4pPr marL="0" marR="0" indent="1371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4pPr>
    <a:lvl5pPr marL="0" marR="0" indent="18288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5pPr>
    <a:lvl6pPr marL="0" marR="0" indent="22860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6pPr>
    <a:lvl7pPr marL="0" marR="0" indent="2743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7pPr>
    <a:lvl8pPr marL="0" marR="0" indent="3200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8pPr>
    <a:lvl9pPr marL="0" marR="0" indent="3657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0DEEF"/>
          </a:solidFill>
        </a:fill>
      </a:tcStyle>
    </a:wholeTbl>
    <a:band2H>
      <a:tcTxStyle/>
      <a:tcStyle>
        <a:tcBdr/>
        <a:fill>
          <a:solidFill>
            <a:srgbClr val="E9EFF7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E0E0E0"/>
          </a:solidFill>
        </a:fill>
      </a:tcStyle>
    </a:wholeTbl>
    <a:band2H>
      <a:tcTxStyle/>
      <a:tcStyle>
        <a:tcBdr/>
        <a:fill>
          <a:solidFill>
            <a:srgbClr val="F0F0F0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4E2CE"/>
          </a:solidFill>
        </a:fill>
      </a:tcStyle>
    </a:wholeTbl>
    <a:band2H>
      <a:tcTxStyle/>
      <a:tcStyle>
        <a:tcBdr/>
        <a:fill>
          <a:solidFill>
            <a:srgbClr val="EBF1E8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4" d="100"/>
          <a:sy n="74" d="100"/>
        </p:scale>
        <p:origin x="73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sta Ranonytė" userId="3117f55f-9129-4334-bcb3-b8adcff63303" providerId="ADAL" clId="{2071BFD5-1383-408D-ADF6-2C9765C3B94F}"/>
    <pc:docChg chg="delSld delMainMaster">
      <pc:chgData name="Asta Ranonytė" userId="3117f55f-9129-4334-bcb3-b8adcff63303" providerId="ADAL" clId="{2071BFD5-1383-408D-ADF6-2C9765C3B94F}" dt="2023-02-14T08:39:06.328" v="26" actId="2696"/>
      <pc:docMkLst>
        <pc:docMk/>
      </pc:docMkLst>
      <pc:sldChg chg="del">
        <pc:chgData name="Asta Ranonytė" userId="3117f55f-9129-4334-bcb3-b8adcff63303" providerId="ADAL" clId="{2071BFD5-1383-408D-ADF6-2C9765C3B94F}" dt="2023-02-14T08:39:02.603" v="1" actId="2696"/>
        <pc:sldMkLst>
          <pc:docMk/>
          <pc:sldMk cId="4281095772" sldId="288"/>
        </pc:sldMkLst>
      </pc:sldChg>
      <pc:sldChg chg="del">
        <pc:chgData name="Asta Ranonytė" userId="3117f55f-9129-4334-bcb3-b8adcff63303" providerId="ADAL" clId="{2071BFD5-1383-408D-ADF6-2C9765C3B94F}" dt="2023-02-14T08:39:06.321" v="14" actId="2696"/>
        <pc:sldMkLst>
          <pc:docMk/>
          <pc:sldMk cId="3345218212" sldId="369"/>
        </pc:sldMkLst>
      </pc:sldChg>
      <pc:sldChg chg="del">
        <pc:chgData name="Asta Ranonytė" userId="3117f55f-9129-4334-bcb3-b8adcff63303" providerId="ADAL" clId="{2071BFD5-1383-408D-ADF6-2C9765C3B94F}" dt="2023-02-14T08:38:59.779" v="0" actId="2696"/>
        <pc:sldMkLst>
          <pc:docMk/>
          <pc:sldMk cId="1195002403" sldId="3334"/>
        </pc:sldMkLst>
      </pc:sldChg>
      <pc:sldMasterChg chg="del delSldLayout">
        <pc:chgData name="Asta Ranonytė" userId="3117f55f-9129-4334-bcb3-b8adcff63303" providerId="ADAL" clId="{2071BFD5-1383-408D-ADF6-2C9765C3B94F}" dt="2023-02-14T08:39:06.328" v="26" actId="2696"/>
        <pc:sldMasterMkLst>
          <pc:docMk/>
          <pc:sldMasterMk cId="3059497212" sldId="2147483668"/>
        </pc:sldMasterMkLst>
        <pc:sldLayoutChg chg="del">
          <pc:chgData name="Asta Ranonytė" userId="3117f55f-9129-4334-bcb3-b8adcff63303" providerId="ADAL" clId="{2071BFD5-1383-408D-ADF6-2C9765C3B94F}" dt="2023-02-14T08:39:06.322" v="15" actId="2696"/>
          <pc:sldLayoutMkLst>
            <pc:docMk/>
            <pc:sldMasterMk cId="3059497212" sldId="2147483668"/>
            <pc:sldLayoutMk cId="827113833" sldId="2147483669"/>
          </pc:sldLayoutMkLst>
        </pc:sldLayoutChg>
        <pc:sldLayoutChg chg="del">
          <pc:chgData name="Asta Ranonytė" userId="3117f55f-9129-4334-bcb3-b8adcff63303" providerId="ADAL" clId="{2071BFD5-1383-408D-ADF6-2C9765C3B94F}" dt="2023-02-14T08:39:06.323" v="16" actId="2696"/>
          <pc:sldLayoutMkLst>
            <pc:docMk/>
            <pc:sldMasterMk cId="3059497212" sldId="2147483668"/>
            <pc:sldLayoutMk cId="1037146429" sldId="2147483670"/>
          </pc:sldLayoutMkLst>
        </pc:sldLayoutChg>
        <pc:sldLayoutChg chg="del">
          <pc:chgData name="Asta Ranonytė" userId="3117f55f-9129-4334-bcb3-b8adcff63303" providerId="ADAL" clId="{2071BFD5-1383-408D-ADF6-2C9765C3B94F}" dt="2023-02-14T08:39:06.323" v="17" actId="2696"/>
          <pc:sldLayoutMkLst>
            <pc:docMk/>
            <pc:sldMasterMk cId="3059497212" sldId="2147483668"/>
            <pc:sldLayoutMk cId="1798664743" sldId="2147483671"/>
          </pc:sldLayoutMkLst>
        </pc:sldLayoutChg>
        <pc:sldLayoutChg chg="del">
          <pc:chgData name="Asta Ranonytė" userId="3117f55f-9129-4334-bcb3-b8adcff63303" providerId="ADAL" clId="{2071BFD5-1383-408D-ADF6-2C9765C3B94F}" dt="2023-02-14T08:39:06.324" v="18" actId="2696"/>
          <pc:sldLayoutMkLst>
            <pc:docMk/>
            <pc:sldMasterMk cId="3059497212" sldId="2147483668"/>
            <pc:sldLayoutMk cId="3341405852" sldId="2147483672"/>
          </pc:sldLayoutMkLst>
        </pc:sldLayoutChg>
        <pc:sldLayoutChg chg="del">
          <pc:chgData name="Asta Ranonytė" userId="3117f55f-9129-4334-bcb3-b8adcff63303" providerId="ADAL" clId="{2071BFD5-1383-408D-ADF6-2C9765C3B94F}" dt="2023-02-14T08:39:06.324" v="19" actId="2696"/>
          <pc:sldLayoutMkLst>
            <pc:docMk/>
            <pc:sldMasterMk cId="3059497212" sldId="2147483668"/>
            <pc:sldLayoutMk cId="2317248832" sldId="2147483673"/>
          </pc:sldLayoutMkLst>
        </pc:sldLayoutChg>
        <pc:sldLayoutChg chg="del">
          <pc:chgData name="Asta Ranonytė" userId="3117f55f-9129-4334-bcb3-b8adcff63303" providerId="ADAL" clId="{2071BFD5-1383-408D-ADF6-2C9765C3B94F}" dt="2023-02-14T08:39:06.325" v="20" actId="2696"/>
          <pc:sldLayoutMkLst>
            <pc:docMk/>
            <pc:sldMasterMk cId="3059497212" sldId="2147483668"/>
            <pc:sldLayoutMk cId="2721074171" sldId="2147483674"/>
          </pc:sldLayoutMkLst>
        </pc:sldLayoutChg>
        <pc:sldLayoutChg chg="del">
          <pc:chgData name="Asta Ranonytė" userId="3117f55f-9129-4334-bcb3-b8adcff63303" providerId="ADAL" clId="{2071BFD5-1383-408D-ADF6-2C9765C3B94F}" dt="2023-02-14T08:39:06.325" v="21" actId="2696"/>
          <pc:sldLayoutMkLst>
            <pc:docMk/>
            <pc:sldMasterMk cId="3059497212" sldId="2147483668"/>
            <pc:sldLayoutMk cId="3664883352" sldId="2147483675"/>
          </pc:sldLayoutMkLst>
        </pc:sldLayoutChg>
        <pc:sldLayoutChg chg="del">
          <pc:chgData name="Asta Ranonytė" userId="3117f55f-9129-4334-bcb3-b8adcff63303" providerId="ADAL" clId="{2071BFD5-1383-408D-ADF6-2C9765C3B94F}" dt="2023-02-14T08:39:06.325" v="22" actId="2696"/>
          <pc:sldLayoutMkLst>
            <pc:docMk/>
            <pc:sldMasterMk cId="3059497212" sldId="2147483668"/>
            <pc:sldLayoutMk cId="581941653" sldId="2147483676"/>
          </pc:sldLayoutMkLst>
        </pc:sldLayoutChg>
        <pc:sldLayoutChg chg="del">
          <pc:chgData name="Asta Ranonytė" userId="3117f55f-9129-4334-bcb3-b8adcff63303" providerId="ADAL" clId="{2071BFD5-1383-408D-ADF6-2C9765C3B94F}" dt="2023-02-14T08:39:06.326" v="23" actId="2696"/>
          <pc:sldLayoutMkLst>
            <pc:docMk/>
            <pc:sldMasterMk cId="3059497212" sldId="2147483668"/>
            <pc:sldLayoutMk cId="2716213553" sldId="2147483677"/>
          </pc:sldLayoutMkLst>
        </pc:sldLayoutChg>
        <pc:sldLayoutChg chg="del">
          <pc:chgData name="Asta Ranonytė" userId="3117f55f-9129-4334-bcb3-b8adcff63303" providerId="ADAL" clId="{2071BFD5-1383-408D-ADF6-2C9765C3B94F}" dt="2023-02-14T08:39:06.326" v="24" actId="2696"/>
          <pc:sldLayoutMkLst>
            <pc:docMk/>
            <pc:sldMasterMk cId="3059497212" sldId="2147483668"/>
            <pc:sldLayoutMk cId="3371077813" sldId="2147483678"/>
          </pc:sldLayoutMkLst>
        </pc:sldLayoutChg>
        <pc:sldLayoutChg chg="del">
          <pc:chgData name="Asta Ranonytė" userId="3117f55f-9129-4334-bcb3-b8adcff63303" providerId="ADAL" clId="{2071BFD5-1383-408D-ADF6-2C9765C3B94F}" dt="2023-02-14T08:39:06.327" v="25" actId="2696"/>
          <pc:sldLayoutMkLst>
            <pc:docMk/>
            <pc:sldMasterMk cId="3059497212" sldId="2147483668"/>
            <pc:sldLayoutMk cId="899501550" sldId="2147483679"/>
          </pc:sldLayoutMkLst>
        </pc:sldLayoutChg>
      </pc:sldMasterChg>
      <pc:sldMasterChg chg="del delSldLayout">
        <pc:chgData name="Asta Ranonytė" userId="3117f55f-9129-4334-bcb3-b8adcff63303" providerId="ADAL" clId="{2071BFD5-1383-408D-ADF6-2C9765C3B94F}" dt="2023-02-14T08:39:02.609" v="13" actId="2696"/>
        <pc:sldMasterMkLst>
          <pc:docMk/>
          <pc:sldMasterMk cId="4122003044" sldId="2147483680"/>
        </pc:sldMasterMkLst>
        <pc:sldLayoutChg chg="del">
          <pc:chgData name="Asta Ranonytė" userId="3117f55f-9129-4334-bcb3-b8adcff63303" providerId="ADAL" clId="{2071BFD5-1383-408D-ADF6-2C9765C3B94F}" dt="2023-02-14T08:39:02.603" v="2" actId="2696"/>
          <pc:sldLayoutMkLst>
            <pc:docMk/>
            <pc:sldMasterMk cId="4122003044" sldId="2147483680"/>
            <pc:sldLayoutMk cId="1472227261" sldId="2147483681"/>
          </pc:sldLayoutMkLst>
        </pc:sldLayoutChg>
        <pc:sldLayoutChg chg="del">
          <pc:chgData name="Asta Ranonytė" userId="3117f55f-9129-4334-bcb3-b8adcff63303" providerId="ADAL" clId="{2071BFD5-1383-408D-ADF6-2C9765C3B94F}" dt="2023-02-14T08:39:02.604" v="3" actId="2696"/>
          <pc:sldLayoutMkLst>
            <pc:docMk/>
            <pc:sldMasterMk cId="4122003044" sldId="2147483680"/>
            <pc:sldLayoutMk cId="942537047" sldId="2147483682"/>
          </pc:sldLayoutMkLst>
        </pc:sldLayoutChg>
        <pc:sldLayoutChg chg="del">
          <pc:chgData name="Asta Ranonytė" userId="3117f55f-9129-4334-bcb3-b8adcff63303" providerId="ADAL" clId="{2071BFD5-1383-408D-ADF6-2C9765C3B94F}" dt="2023-02-14T08:39:02.604" v="4" actId="2696"/>
          <pc:sldLayoutMkLst>
            <pc:docMk/>
            <pc:sldMasterMk cId="4122003044" sldId="2147483680"/>
            <pc:sldLayoutMk cId="3339448214" sldId="2147483683"/>
          </pc:sldLayoutMkLst>
        </pc:sldLayoutChg>
        <pc:sldLayoutChg chg="del">
          <pc:chgData name="Asta Ranonytė" userId="3117f55f-9129-4334-bcb3-b8adcff63303" providerId="ADAL" clId="{2071BFD5-1383-408D-ADF6-2C9765C3B94F}" dt="2023-02-14T08:39:02.605" v="5" actId="2696"/>
          <pc:sldLayoutMkLst>
            <pc:docMk/>
            <pc:sldMasterMk cId="4122003044" sldId="2147483680"/>
            <pc:sldLayoutMk cId="204011615" sldId="2147483684"/>
          </pc:sldLayoutMkLst>
        </pc:sldLayoutChg>
        <pc:sldLayoutChg chg="del">
          <pc:chgData name="Asta Ranonytė" userId="3117f55f-9129-4334-bcb3-b8adcff63303" providerId="ADAL" clId="{2071BFD5-1383-408D-ADF6-2C9765C3B94F}" dt="2023-02-14T08:39:02.605" v="6" actId="2696"/>
          <pc:sldLayoutMkLst>
            <pc:docMk/>
            <pc:sldMasterMk cId="4122003044" sldId="2147483680"/>
            <pc:sldLayoutMk cId="474844361" sldId="2147483685"/>
          </pc:sldLayoutMkLst>
        </pc:sldLayoutChg>
        <pc:sldLayoutChg chg="del">
          <pc:chgData name="Asta Ranonytė" userId="3117f55f-9129-4334-bcb3-b8adcff63303" providerId="ADAL" clId="{2071BFD5-1383-408D-ADF6-2C9765C3B94F}" dt="2023-02-14T08:39:02.605" v="7" actId="2696"/>
          <pc:sldLayoutMkLst>
            <pc:docMk/>
            <pc:sldMasterMk cId="4122003044" sldId="2147483680"/>
            <pc:sldLayoutMk cId="599884744" sldId="2147483686"/>
          </pc:sldLayoutMkLst>
        </pc:sldLayoutChg>
        <pc:sldLayoutChg chg="del">
          <pc:chgData name="Asta Ranonytė" userId="3117f55f-9129-4334-bcb3-b8adcff63303" providerId="ADAL" clId="{2071BFD5-1383-408D-ADF6-2C9765C3B94F}" dt="2023-02-14T08:39:02.606" v="8" actId="2696"/>
          <pc:sldLayoutMkLst>
            <pc:docMk/>
            <pc:sldMasterMk cId="4122003044" sldId="2147483680"/>
            <pc:sldLayoutMk cId="963198530" sldId="2147483687"/>
          </pc:sldLayoutMkLst>
        </pc:sldLayoutChg>
        <pc:sldLayoutChg chg="del">
          <pc:chgData name="Asta Ranonytė" userId="3117f55f-9129-4334-bcb3-b8adcff63303" providerId="ADAL" clId="{2071BFD5-1383-408D-ADF6-2C9765C3B94F}" dt="2023-02-14T08:39:02.606" v="9" actId="2696"/>
          <pc:sldLayoutMkLst>
            <pc:docMk/>
            <pc:sldMasterMk cId="4122003044" sldId="2147483680"/>
            <pc:sldLayoutMk cId="2351288145" sldId="2147483688"/>
          </pc:sldLayoutMkLst>
        </pc:sldLayoutChg>
        <pc:sldLayoutChg chg="del">
          <pc:chgData name="Asta Ranonytė" userId="3117f55f-9129-4334-bcb3-b8adcff63303" providerId="ADAL" clId="{2071BFD5-1383-408D-ADF6-2C9765C3B94F}" dt="2023-02-14T08:39:02.607" v="10" actId="2696"/>
          <pc:sldLayoutMkLst>
            <pc:docMk/>
            <pc:sldMasterMk cId="4122003044" sldId="2147483680"/>
            <pc:sldLayoutMk cId="1865758218" sldId="2147483689"/>
          </pc:sldLayoutMkLst>
        </pc:sldLayoutChg>
        <pc:sldLayoutChg chg="del">
          <pc:chgData name="Asta Ranonytė" userId="3117f55f-9129-4334-bcb3-b8adcff63303" providerId="ADAL" clId="{2071BFD5-1383-408D-ADF6-2C9765C3B94F}" dt="2023-02-14T08:39:02.607" v="11" actId="2696"/>
          <pc:sldLayoutMkLst>
            <pc:docMk/>
            <pc:sldMasterMk cId="4122003044" sldId="2147483680"/>
            <pc:sldLayoutMk cId="3159042326" sldId="2147483690"/>
          </pc:sldLayoutMkLst>
        </pc:sldLayoutChg>
        <pc:sldLayoutChg chg="del">
          <pc:chgData name="Asta Ranonytė" userId="3117f55f-9129-4334-bcb3-b8adcff63303" providerId="ADAL" clId="{2071BFD5-1383-408D-ADF6-2C9765C3B94F}" dt="2023-02-14T08:39:02.607" v="12" actId="2696"/>
          <pc:sldLayoutMkLst>
            <pc:docMk/>
            <pc:sldMasterMk cId="4122003044" sldId="2147483680"/>
            <pc:sldLayoutMk cId="3240809967" sldId="2147483691"/>
          </pc:sldLayoutMkLst>
        </pc:sldLayoutChg>
      </pc:sldMasterChg>
    </pc:docChg>
  </pc:docChgLst>
  <pc:docChgLst>
    <pc:chgData name="Asta Ranonytė" userId="3117f55f-9129-4334-bcb3-b8adcff63303" providerId="ADAL" clId="{DF8CD7A8-31EB-4F62-8708-B6A8A3F397D0}"/>
    <pc:docChg chg="undo custSel modSld sldOrd">
      <pc:chgData name="Asta Ranonytė" userId="3117f55f-9129-4334-bcb3-b8adcff63303" providerId="ADAL" clId="{DF8CD7A8-31EB-4F62-8708-B6A8A3F397D0}" dt="2023-02-08T11:51:41.839" v="15" actId="20577"/>
      <pc:docMkLst>
        <pc:docMk/>
      </pc:docMkLst>
      <pc:sldChg chg="addSp delSp modSp">
        <pc:chgData name="Asta Ranonytė" userId="3117f55f-9129-4334-bcb3-b8adcff63303" providerId="ADAL" clId="{DF8CD7A8-31EB-4F62-8708-B6A8A3F397D0}" dt="2023-02-08T11:51:41.839" v="15" actId="20577"/>
        <pc:sldMkLst>
          <pc:docMk/>
          <pc:sldMk cId="0" sldId="256"/>
        </pc:sldMkLst>
        <pc:spChg chg="add del mod">
          <ac:chgData name="Asta Ranonytė" userId="3117f55f-9129-4334-bcb3-b8adcff63303" providerId="ADAL" clId="{DF8CD7A8-31EB-4F62-8708-B6A8A3F397D0}" dt="2023-02-08T11:51:25.495" v="11" actId="478"/>
          <ac:spMkLst>
            <pc:docMk/>
            <pc:sldMk cId="0" sldId="256"/>
            <ac:spMk id="2" creationId="{ABD5AF6F-123A-4F08-B239-C591C3621A93}"/>
          </ac:spMkLst>
        </pc:spChg>
        <pc:spChg chg="add mod">
          <ac:chgData name="Asta Ranonytė" userId="3117f55f-9129-4334-bcb3-b8adcff63303" providerId="ADAL" clId="{DF8CD7A8-31EB-4F62-8708-B6A8A3F397D0}" dt="2023-02-08T11:51:41.839" v="15" actId="20577"/>
          <ac:spMkLst>
            <pc:docMk/>
            <pc:sldMk cId="0" sldId="256"/>
            <ac:spMk id="11" creationId="{1131EDC5-8983-4C2F-9AC4-A4DDDF7267DE}"/>
          </ac:spMkLst>
        </pc:spChg>
        <pc:picChg chg="add mod">
          <ac:chgData name="Asta Ranonytė" userId="3117f55f-9129-4334-bcb3-b8adcff63303" providerId="ADAL" clId="{DF8CD7A8-31EB-4F62-8708-B6A8A3F397D0}" dt="2023-02-08T08:04:31.125" v="8" actId="1076"/>
          <ac:picMkLst>
            <pc:docMk/>
            <pc:sldMk cId="0" sldId="256"/>
            <ac:picMk id="9" creationId="{BEA84F28-908B-43E9-84EF-DFCE5C7DDBD9}"/>
          </ac:picMkLst>
        </pc:picChg>
        <pc:picChg chg="add del">
          <ac:chgData name="Asta Ranonytė" userId="3117f55f-9129-4334-bcb3-b8adcff63303" providerId="ADAL" clId="{DF8CD7A8-31EB-4F62-8708-B6A8A3F397D0}" dt="2023-02-08T08:04:13.521" v="6" actId="478"/>
          <ac:picMkLst>
            <pc:docMk/>
            <pc:sldMk cId="0" sldId="256"/>
            <ac:picMk id="185" creationId="{00000000-0000-0000-0000-000000000000}"/>
          </ac:picMkLst>
        </pc:picChg>
      </pc:sldChg>
      <pc:sldChg chg="modSp">
        <pc:chgData name="Asta Ranonytė" userId="3117f55f-9129-4334-bcb3-b8adcff63303" providerId="ADAL" clId="{DF8CD7A8-31EB-4F62-8708-B6A8A3F397D0}" dt="2023-02-08T08:02:21.219" v="0" actId="20577"/>
        <pc:sldMkLst>
          <pc:docMk/>
          <pc:sldMk cId="0" sldId="261"/>
        </pc:sldMkLst>
        <pc:spChg chg="mod">
          <ac:chgData name="Asta Ranonytė" userId="3117f55f-9129-4334-bcb3-b8adcff63303" providerId="ADAL" clId="{DF8CD7A8-31EB-4F62-8708-B6A8A3F397D0}" dt="2023-02-08T08:02:21.219" v="0" actId="20577"/>
          <ac:spMkLst>
            <pc:docMk/>
            <pc:sldMk cId="0" sldId="261"/>
            <ac:spMk id="225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Shape 182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3" name="Shape 183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520998527"/>
      </p:ext>
    </p:extLst>
  </p:cSld>
  <p:clrMap bg1="lt1" tx1="dk1" bg2="lt2" tx2="dk2" accent1="accent1" accent2="accent2" accent3="accent3" accent4="accent4" accent5="accent5" accent6="accent6" hlink="hlink" folHlink="folHlink"/>
  <p:notesStyle>
    <a:lvl1pPr latinLnBrk="0">
      <a:defRPr sz="1200">
        <a:latin typeface="+mj-lt"/>
        <a:ea typeface="+mj-ea"/>
        <a:cs typeface="+mj-cs"/>
        <a:sym typeface="Calibri"/>
      </a:defRPr>
    </a:lvl1pPr>
    <a:lvl2pPr indent="228600" latinLnBrk="0">
      <a:defRPr sz="1200">
        <a:latin typeface="+mj-lt"/>
        <a:ea typeface="+mj-ea"/>
        <a:cs typeface="+mj-cs"/>
        <a:sym typeface="Calibri"/>
      </a:defRPr>
    </a:lvl2pPr>
    <a:lvl3pPr indent="457200" latinLnBrk="0">
      <a:defRPr sz="1200">
        <a:latin typeface="+mj-lt"/>
        <a:ea typeface="+mj-ea"/>
        <a:cs typeface="+mj-cs"/>
        <a:sym typeface="Calibri"/>
      </a:defRPr>
    </a:lvl3pPr>
    <a:lvl4pPr indent="685800" latinLnBrk="0">
      <a:defRPr sz="1200">
        <a:latin typeface="+mj-lt"/>
        <a:ea typeface="+mj-ea"/>
        <a:cs typeface="+mj-cs"/>
        <a:sym typeface="Calibri"/>
      </a:defRPr>
    </a:lvl4pPr>
    <a:lvl5pPr indent="914400" latinLnBrk="0">
      <a:defRPr sz="1200">
        <a:latin typeface="+mj-lt"/>
        <a:ea typeface="+mj-ea"/>
        <a:cs typeface="+mj-cs"/>
        <a:sym typeface="Calibri"/>
      </a:defRPr>
    </a:lvl5pPr>
    <a:lvl6pPr indent="1143000" latinLnBrk="0">
      <a:defRPr sz="1200">
        <a:latin typeface="+mj-lt"/>
        <a:ea typeface="+mj-ea"/>
        <a:cs typeface="+mj-cs"/>
        <a:sym typeface="Calibri"/>
      </a:defRPr>
    </a:lvl6pPr>
    <a:lvl7pPr indent="1371600" latinLnBrk="0">
      <a:defRPr sz="1200">
        <a:latin typeface="+mj-lt"/>
        <a:ea typeface="+mj-ea"/>
        <a:cs typeface="+mj-cs"/>
        <a:sym typeface="Calibri"/>
      </a:defRPr>
    </a:lvl7pPr>
    <a:lvl8pPr indent="1600200" latinLnBrk="0">
      <a:defRPr sz="1200">
        <a:latin typeface="+mj-lt"/>
        <a:ea typeface="+mj-ea"/>
        <a:cs typeface="+mj-cs"/>
        <a:sym typeface="Calibri"/>
      </a:defRPr>
    </a:lvl8pPr>
    <a:lvl9pPr indent="1828800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Shape 227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28" name="Shape 228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4209029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Shape 245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46" name="Shape 246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6063589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Pavadinimo skaidr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xfrm>
            <a:off x="1524000" y="1122362"/>
            <a:ext cx="9144000" cy="2387601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524000" y="3602037"/>
            <a:ext cx="9144000" cy="1655763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FontTx/>
              <a:buNone/>
              <a:defRPr sz="2400"/>
            </a:lvl1pPr>
            <a:lvl2pPr marL="0" indent="457200" algn="ctr">
              <a:buSzTx/>
              <a:buFontTx/>
              <a:buNone/>
              <a:defRPr sz="2400"/>
            </a:lvl2pPr>
            <a:lvl3pPr marL="0" indent="914400" algn="ctr">
              <a:buSzTx/>
              <a:buFontTx/>
              <a:buNone/>
              <a:defRPr sz="2400"/>
            </a:lvl3pPr>
            <a:lvl4pPr marL="0" indent="1371600" algn="ctr">
              <a:buSzTx/>
              <a:buFontTx/>
              <a:buNone/>
              <a:defRPr sz="2400"/>
            </a:lvl4pPr>
            <a:lvl5pPr marL="0" indent="1828800" algn="ctr">
              <a:buSzTx/>
              <a:buFontTx/>
              <a:buNone/>
              <a:defRPr sz="2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Title Text"/>
          <p:cNvSpPr txBox="1">
            <a:spLocks noGrp="1"/>
          </p:cNvSpPr>
          <p:nvPr>
            <p:ph type="title"/>
          </p:nvPr>
        </p:nvSpPr>
        <p:spPr>
          <a:xfrm>
            <a:off x="1524000" y="1122362"/>
            <a:ext cx="9144000" cy="2387601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t>Title Text</a:t>
            </a:r>
          </a:p>
        </p:txBody>
      </p:sp>
      <p:sp>
        <p:nvSpPr>
          <p:cNvPr id="93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524000" y="3602037"/>
            <a:ext cx="9144000" cy="1655763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FontTx/>
              <a:buNone/>
              <a:defRPr sz="2400"/>
            </a:lvl1pPr>
            <a:lvl2pPr marL="0" indent="457200" algn="ctr">
              <a:buSzTx/>
              <a:buFontTx/>
              <a:buNone/>
              <a:defRPr sz="2400"/>
            </a:lvl2pPr>
            <a:lvl3pPr marL="0" indent="914400" algn="ctr">
              <a:buSzTx/>
              <a:buFontTx/>
              <a:buNone/>
              <a:defRPr sz="2400"/>
            </a:lvl3pPr>
            <a:lvl4pPr marL="0" indent="1371600" algn="ctr">
              <a:buSzTx/>
              <a:buFontTx/>
              <a:buNone/>
              <a:defRPr sz="2400"/>
            </a:lvl4pPr>
            <a:lvl5pPr marL="0" indent="1828800" algn="ctr">
              <a:buSzTx/>
              <a:buFontTx/>
              <a:buNone/>
              <a:defRPr sz="2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94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102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0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Title Text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t>Title Text</a:t>
            </a:r>
          </a:p>
        </p:txBody>
      </p:sp>
      <p:sp>
        <p:nvSpPr>
          <p:cNvPr id="111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831850" y="4589462"/>
            <a:ext cx="10515600" cy="1500188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2400">
                <a:solidFill>
                  <a:srgbClr val="888888"/>
                </a:solidFill>
              </a:defRPr>
            </a:lvl1pPr>
            <a:lvl2pPr marL="0" indent="457200">
              <a:buSzTx/>
              <a:buFontTx/>
              <a:buNone/>
              <a:defRPr sz="2400">
                <a:solidFill>
                  <a:srgbClr val="888888"/>
                </a:solidFill>
              </a:defRPr>
            </a:lvl2pPr>
            <a:lvl3pPr marL="0" indent="914400">
              <a:buSzTx/>
              <a:buFontTx/>
              <a:buNone/>
              <a:defRPr sz="2400">
                <a:solidFill>
                  <a:srgbClr val="888888"/>
                </a:solidFill>
              </a:defRPr>
            </a:lvl3pPr>
            <a:lvl4pPr marL="0" indent="1371600">
              <a:buSzTx/>
              <a:buFontTx/>
              <a:buNone/>
              <a:defRPr sz="2400">
                <a:solidFill>
                  <a:srgbClr val="888888"/>
                </a:solidFill>
              </a:defRPr>
            </a:lvl4pPr>
            <a:lvl5pPr marL="0" indent="1828800">
              <a:buSzTx/>
              <a:buFontTx/>
              <a:buNone/>
              <a:defRPr sz="2400">
                <a:solidFill>
                  <a:srgbClr val="888888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12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120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2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Title Text"/>
          <p:cNvSpPr txBox="1">
            <a:spLocks noGrp="1"/>
          </p:cNvSpPr>
          <p:nvPr>
            <p:ph type="title"/>
          </p:nvPr>
        </p:nvSpPr>
        <p:spPr>
          <a:xfrm>
            <a:off x="839787" y="365125"/>
            <a:ext cx="10515601" cy="1325563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129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839787" y="1681163"/>
            <a:ext cx="5157789" cy="823913"/>
          </a:xfrm>
          <a:prstGeom prst="rect">
            <a:avLst/>
          </a:prstGeom>
        </p:spPr>
        <p:txBody>
          <a:bodyPr anchor="b"/>
          <a:lstStyle>
            <a:lvl1pPr marL="0" indent="0">
              <a:buSzTx/>
              <a:buFontTx/>
              <a:buNone/>
              <a:defRPr sz="2400"/>
            </a:lvl1pPr>
            <a:lvl2pPr marL="0" indent="457200">
              <a:buSzTx/>
              <a:buFontTx/>
              <a:buNone/>
              <a:defRPr sz="2400"/>
            </a:lvl2pPr>
            <a:lvl3pPr marL="0" indent="914400">
              <a:buSzTx/>
              <a:buFontTx/>
              <a:buNone/>
              <a:defRPr sz="2400"/>
            </a:lvl3pPr>
            <a:lvl4pPr marL="0" indent="1371600">
              <a:buSzTx/>
              <a:buFontTx/>
              <a:buNone/>
              <a:defRPr sz="2400"/>
            </a:lvl4pPr>
            <a:lvl5pPr marL="0" indent="1828800">
              <a:buSzTx/>
              <a:buFontTx/>
              <a:buNone/>
              <a:defRPr sz="2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0" name="Text Placeholder 4"/>
          <p:cNvSpPr>
            <a:spLocks noGrp="1"/>
          </p:cNvSpPr>
          <p:nvPr>
            <p:ph type="body" sz="quarter" idx="21"/>
          </p:nvPr>
        </p:nvSpPr>
        <p:spPr>
          <a:xfrm>
            <a:off x="6172200" y="1681163"/>
            <a:ext cx="5183188" cy="823913"/>
          </a:xfrm>
          <a:prstGeom prst="rect">
            <a:avLst/>
          </a:prstGeom>
        </p:spPr>
        <p:txBody>
          <a:bodyPr anchor="b"/>
          <a:lstStyle/>
          <a:p>
            <a:pPr marL="0" indent="0">
              <a:buSzTx/>
              <a:buFontTx/>
              <a:buNone/>
              <a:defRPr sz="2400"/>
            </a:pPr>
            <a:endParaRPr/>
          </a:p>
        </p:txBody>
      </p:sp>
      <p:sp>
        <p:nvSpPr>
          <p:cNvPr id="13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13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Title Text"/>
          <p:cNvSpPr txBox="1">
            <a:spLocks noGrp="1"/>
          </p:cNvSpPr>
          <p:nvPr>
            <p:ph type="title"/>
          </p:nvPr>
        </p:nvSpPr>
        <p:spPr>
          <a:xfrm>
            <a:off x="839787" y="457200"/>
            <a:ext cx="3932239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t>Title Text</a:t>
            </a:r>
          </a:p>
        </p:txBody>
      </p:sp>
      <p:sp>
        <p:nvSpPr>
          <p:cNvPr id="154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5183187" y="987425"/>
            <a:ext cx="6172201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 marL="718457" indent="-261257">
              <a:defRPr sz="3200"/>
            </a:lvl2pPr>
            <a:lvl3pPr marL="1219200" indent="-304800">
              <a:defRPr sz="3200"/>
            </a:lvl3pPr>
            <a:lvl4pPr marL="1737360" indent="-365760">
              <a:defRPr sz="3200"/>
            </a:lvl4pPr>
            <a:lvl5pPr marL="2194560" indent="-365760">
              <a:defRPr sz="32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55" name="Text Placeholder 3"/>
          <p:cNvSpPr>
            <a:spLocks noGrp="1"/>
          </p:cNvSpPr>
          <p:nvPr>
            <p:ph type="body" sz="quarter" idx="21"/>
          </p:nvPr>
        </p:nvSpPr>
        <p:spPr>
          <a:xfrm>
            <a:off x="839787" y="2057400"/>
            <a:ext cx="3932238" cy="3811588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FontTx/>
              <a:buNone/>
              <a:defRPr sz="1600"/>
            </a:pPr>
            <a:endParaRPr/>
          </a:p>
        </p:txBody>
      </p:sp>
      <p:sp>
        <p:nvSpPr>
          <p:cNvPr id="15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Title Text"/>
          <p:cNvSpPr txBox="1">
            <a:spLocks noGrp="1"/>
          </p:cNvSpPr>
          <p:nvPr>
            <p:ph type="title"/>
          </p:nvPr>
        </p:nvSpPr>
        <p:spPr>
          <a:xfrm>
            <a:off x="839787" y="457200"/>
            <a:ext cx="3932239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t>Title Text</a:t>
            </a:r>
          </a:p>
        </p:txBody>
      </p:sp>
      <p:sp>
        <p:nvSpPr>
          <p:cNvPr id="164" name="Picture Placeholder 2"/>
          <p:cNvSpPr>
            <a:spLocks noGrp="1"/>
          </p:cNvSpPr>
          <p:nvPr>
            <p:ph type="pic" sz="half" idx="21"/>
          </p:nvPr>
        </p:nvSpPr>
        <p:spPr>
          <a:xfrm>
            <a:off x="5183187" y="987425"/>
            <a:ext cx="6172201" cy="4873625"/>
          </a:xfrm>
          <a:prstGeom prst="rect">
            <a:avLst/>
          </a:prstGeom>
        </p:spPr>
        <p:txBody>
          <a:bodyPr lIns="91439" rIns="91439">
            <a:noAutofit/>
          </a:bodyPr>
          <a:lstStyle/>
          <a:p>
            <a:endParaRPr/>
          </a:p>
        </p:txBody>
      </p:sp>
      <p:sp>
        <p:nvSpPr>
          <p:cNvPr id="165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839787" y="2057400"/>
            <a:ext cx="3932239" cy="3811588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1600"/>
            </a:lvl1pPr>
            <a:lvl2pPr marL="0" indent="457200">
              <a:buSzTx/>
              <a:buFontTx/>
              <a:buNone/>
              <a:defRPr sz="1600"/>
            </a:lvl2pPr>
            <a:lvl3pPr marL="0" indent="914400">
              <a:buSzTx/>
              <a:buFontTx/>
              <a:buNone/>
              <a:defRPr sz="1600"/>
            </a:lvl3pPr>
            <a:lvl4pPr marL="0" indent="1371600">
              <a:buSzTx/>
              <a:buFontTx/>
              <a:buNone/>
              <a:defRPr sz="1600"/>
            </a:lvl4pPr>
            <a:lvl5pPr marL="0" indent="1828800">
              <a:buSzTx/>
              <a:buFontTx/>
              <a:buNone/>
              <a:defRPr sz="16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6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Main slide">
    <p:bg>
      <p:bgPr>
        <a:solidFill>
          <a:srgbClr val="E7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838199" y="1995054"/>
            <a:ext cx="8067262" cy="4181909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>
                <a:latin typeface="Arial"/>
                <a:ea typeface="Arial"/>
                <a:cs typeface="Arial"/>
                <a:sym typeface="Arial"/>
              </a:defRPr>
            </a:lvl1pPr>
            <a:lvl2pPr marL="0" indent="457200">
              <a:buSzTx/>
              <a:buFontTx/>
              <a:buNone/>
              <a:defRPr>
                <a:latin typeface="Arial"/>
                <a:ea typeface="Arial"/>
                <a:cs typeface="Arial"/>
                <a:sym typeface="Arial"/>
              </a:defRPr>
            </a:lvl2pPr>
            <a:lvl3pPr marL="0" indent="914400">
              <a:buSzTx/>
              <a:buFontTx/>
              <a:buNone/>
              <a:defRPr>
                <a:latin typeface="Arial"/>
                <a:ea typeface="Arial"/>
                <a:cs typeface="Arial"/>
                <a:sym typeface="Arial"/>
              </a:defRPr>
            </a:lvl3pPr>
            <a:lvl4pPr marL="0" indent="1371600">
              <a:buSzTx/>
              <a:buFontTx/>
              <a:buNone/>
              <a:defRPr>
                <a:latin typeface="Arial"/>
                <a:ea typeface="Arial"/>
                <a:cs typeface="Arial"/>
                <a:sym typeface="Arial"/>
              </a:defRPr>
            </a:lvl4pPr>
            <a:lvl5pPr marL="0" indent="1828800">
              <a:buSzTx/>
              <a:buFontTx/>
              <a:buNone/>
              <a:defRPr>
                <a:latin typeface="Arial"/>
                <a:ea typeface="Arial"/>
                <a:cs typeface="Arial"/>
                <a:sym typeface="Arial"/>
              </a:defRPr>
            </a:lvl5pPr>
          </a:lstStyle>
          <a:p>
            <a:r>
              <a:t>Tekstas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pic>
        <p:nvPicPr>
          <p:cNvPr id="174" name="Graphic 7" descr="Graphic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60000" y="320675"/>
            <a:ext cx="1596580" cy="1128486"/>
          </a:xfrm>
          <a:prstGeom prst="rect">
            <a:avLst/>
          </a:prstGeom>
          <a:ln w="12700">
            <a:miter lim="400000"/>
          </a:ln>
        </p:spPr>
      </p:pic>
      <p:sp>
        <p:nvSpPr>
          <p:cNvPr id="175" name="Title Text"/>
          <p:cNvSpPr txBox="1">
            <a:spLocks noGrp="1"/>
          </p:cNvSpPr>
          <p:nvPr>
            <p:ph type="title"/>
          </p:nvPr>
        </p:nvSpPr>
        <p:spPr>
          <a:xfrm>
            <a:off x="838200" y="234932"/>
            <a:ext cx="5047035" cy="1325563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176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5892800" y="6172200"/>
            <a:ext cx="2844800" cy="3683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avadinimas ir turiny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21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2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ekcijos antrašt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Text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t>Title Text</a:t>
            </a:r>
          </a:p>
        </p:txBody>
      </p:sp>
      <p:sp>
        <p:nvSpPr>
          <p:cNvPr id="3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831850" y="4589462"/>
            <a:ext cx="10515600" cy="1500188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2400">
                <a:solidFill>
                  <a:srgbClr val="888888"/>
                </a:solidFill>
              </a:defRPr>
            </a:lvl1pPr>
            <a:lvl2pPr marL="0" indent="457200">
              <a:buSzTx/>
              <a:buFontTx/>
              <a:buNone/>
              <a:defRPr sz="2400">
                <a:solidFill>
                  <a:srgbClr val="888888"/>
                </a:solidFill>
              </a:defRPr>
            </a:lvl2pPr>
            <a:lvl3pPr marL="0" indent="914400">
              <a:buSzTx/>
              <a:buFontTx/>
              <a:buNone/>
              <a:defRPr sz="2400">
                <a:solidFill>
                  <a:srgbClr val="888888"/>
                </a:solidFill>
              </a:defRPr>
            </a:lvl3pPr>
            <a:lvl4pPr marL="0" indent="1371600">
              <a:buSzTx/>
              <a:buFontTx/>
              <a:buNone/>
              <a:defRPr sz="2400">
                <a:solidFill>
                  <a:srgbClr val="888888"/>
                </a:solidFill>
              </a:defRPr>
            </a:lvl4pPr>
            <a:lvl5pPr marL="0" indent="1828800">
              <a:buSzTx/>
              <a:buFontTx/>
              <a:buNone/>
              <a:defRPr sz="2400">
                <a:solidFill>
                  <a:srgbClr val="888888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u turinia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39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Lyginim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Title Text"/>
          <p:cNvSpPr txBox="1">
            <a:spLocks noGrp="1"/>
          </p:cNvSpPr>
          <p:nvPr>
            <p:ph type="title"/>
          </p:nvPr>
        </p:nvSpPr>
        <p:spPr>
          <a:xfrm>
            <a:off x="839787" y="365125"/>
            <a:ext cx="10515601" cy="1325563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48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839787" y="1681163"/>
            <a:ext cx="5157789" cy="823913"/>
          </a:xfrm>
          <a:prstGeom prst="rect">
            <a:avLst/>
          </a:prstGeom>
        </p:spPr>
        <p:txBody>
          <a:bodyPr anchor="b"/>
          <a:lstStyle>
            <a:lvl1pPr marL="0" indent="0">
              <a:buSzTx/>
              <a:buFontTx/>
              <a:buNone/>
              <a:defRPr sz="2400"/>
            </a:lvl1pPr>
            <a:lvl2pPr marL="0" indent="457200">
              <a:buSzTx/>
              <a:buFontTx/>
              <a:buNone/>
              <a:defRPr sz="2400"/>
            </a:lvl2pPr>
            <a:lvl3pPr marL="0" indent="914400">
              <a:buSzTx/>
              <a:buFontTx/>
              <a:buNone/>
              <a:defRPr sz="2400"/>
            </a:lvl3pPr>
            <a:lvl4pPr marL="0" indent="1371600">
              <a:buSzTx/>
              <a:buFontTx/>
              <a:buNone/>
              <a:defRPr sz="2400"/>
            </a:lvl4pPr>
            <a:lvl5pPr marL="0" indent="1828800">
              <a:buSzTx/>
              <a:buFontTx/>
              <a:buNone/>
              <a:defRPr sz="2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9" name="Teksto vietos rezervavimo ženklas 4"/>
          <p:cNvSpPr>
            <a:spLocks noGrp="1"/>
          </p:cNvSpPr>
          <p:nvPr>
            <p:ph type="body" sz="quarter" idx="21"/>
          </p:nvPr>
        </p:nvSpPr>
        <p:spPr>
          <a:xfrm>
            <a:off x="6172200" y="1681163"/>
            <a:ext cx="5183188" cy="823913"/>
          </a:xfrm>
          <a:prstGeom prst="rect">
            <a:avLst/>
          </a:prstGeom>
        </p:spPr>
        <p:txBody>
          <a:bodyPr anchor="b"/>
          <a:lstStyle/>
          <a:p>
            <a:pPr marL="0" indent="0">
              <a:buSzTx/>
              <a:buFontTx/>
              <a:buNone/>
              <a:defRPr sz="2400"/>
            </a:pPr>
            <a:endParaRPr/>
          </a:p>
        </p:txBody>
      </p:sp>
      <p:sp>
        <p:nvSpPr>
          <p:cNvPr id="5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k pavadinim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5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ušč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urinys ir antrašt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Title Text"/>
          <p:cNvSpPr txBox="1">
            <a:spLocks noGrp="1"/>
          </p:cNvSpPr>
          <p:nvPr>
            <p:ph type="title"/>
          </p:nvPr>
        </p:nvSpPr>
        <p:spPr>
          <a:xfrm>
            <a:off x="839787" y="457200"/>
            <a:ext cx="3932239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t>Title Text</a:t>
            </a:r>
          </a:p>
        </p:txBody>
      </p:sp>
      <p:sp>
        <p:nvSpPr>
          <p:cNvPr id="73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5183187" y="987425"/>
            <a:ext cx="6172201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 marL="718457" indent="-261257">
              <a:defRPr sz="3200"/>
            </a:lvl2pPr>
            <a:lvl3pPr marL="1219200" indent="-304800">
              <a:defRPr sz="3200"/>
            </a:lvl3pPr>
            <a:lvl4pPr marL="1737360" indent="-365760">
              <a:defRPr sz="3200"/>
            </a:lvl4pPr>
            <a:lvl5pPr marL="2194560" indent="-365760">
              <a:defRPr sz="32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4" name="Teksto vietos rezervavimo ženklas 3"/>
          <p:cNvSpPr>
            <a:spLocks noGrp="1"/>
          </p:cNvSpPr>
          <p:nvPr>
            <p:ph type="body" sz="quarter" idx="21"/>
          </p:nvPr>
        </p:nvSpPr>
        <p:spPr>
          <a:xfrm>
            <a:off x="839787" y="2057400"/>
            <a:ext cx="3932238" cy="3811588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FontTx/>
              <a:buNone/>
              <a:defRPr sz="1600"/>
            </a:pPr>
            <a:endParaRPr/>
          </a:p>
        </p:txBody>
      </p:sp>
      <p:sp>
        <p:nvSpPr>
          <p:cNvPr id="7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aveikslėlis ir antrašt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Title Text"/>
          <p:cNvSpPr txBox="1">
            <a:spLocks noGrp="1"/>
          </p:cNvSpPr>
          <p:nvPr>
            <p:ph type="title"/>
          </p:nvPr>
        </p:nvSpPr>
        <p:spPr>
          <a:xfrm>
            <a:off x="839787" y="457200"/>
            <a:ext cx="3932239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t>Title Text</a:t>
            </a:r>
          </a:p>
        </p:txBody>
      </p:sp>
      <p:sp>
        <p:nvSpPr>
          <p:cNvPr id="83" name="Paveikslėlio vietos rezervavimo ženklas 2"/>
          <p:cNvSpPr>
            <a:spLocks noGrp="1"/>
          </p:cNvSpPr>
          <p:nvPr>
            <p:ph type="pic" sz="half" idx="21"/>
          </p:nvPr>
        </p:nvSpPr>
        <p:spPr>
          <a:xfrm>
            <a:off x="5183187" y="987425"/>
            <a:ext cx="6172201" cy="4873625"/>
          </a:xfrm>
          <a:prstGeom prst="rect">
            <a:avLst/>
          </a:prstGeom>
        </p:spPr>
        <p:txBody>
          <a:bodyPr lIns="91439" rIns="91439">
            <a:noAutofit/>
          </a:bodyPr>
          <a:lstStyle/>
          <a:p>
            <a:endParaRPr/>
          </a:p>
        </p:txBody>
      </p:sp>
      <p:sp>
        <p:nvSpPr>
          <p:cNvPr id="84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839787" y="2057400"/>
            <a:ext cx="3932239" cy="3811588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1600"/>
            </a:lvl1pPr>
            <a:lvl2pPr marL="0" indent="457200">
              <a:buSzTx/>
              <a:buFontTx/>
              <a:buNone/>
              <a:defRPr sz="1600"/>
            </a:lvl2pPr>
            <a:lvl3pPr marL="0" indent="914400">
              <a:buSzTx/>
              <a:buFontTx/>
              <a:buNone/>
              <a:defRPr sz="1600"/>
            </a:lvl3pPr>
            <a:lvl4pPr marL="0" indent="1371600">
              <a:buSzTx/>
              <a:buFontTx/>
              <a:buNone/>
              <a:defRPr sz="1600"/>
            </a:lvl4pPr>
            <a:lvl5pPr marL="0" indent="1828800">
              <a:buSzTx/>
              <a:buFontTx/>
              <a:buNone/>
              <a:defRPr sz="16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8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095176" y="6414760"/>
            <a:ext cx="258624" cy="248305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lvl1pPr algn="r">
              <a:defRPr sz="1200">
                <a:solidFill>
                  <a:srgbClr val="888888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</p:sldLayoutIdLst>
  <p:transition spd="med"/>
  <p:txStyles>
    <p:titleStyle>
      <a:lvl1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228600" marR="0" indent="-228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23900" marR="0" indent="-2667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34439" marR="0" indent="-320039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27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1844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26416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30988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35560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4013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457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914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1371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18288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22860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2743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3200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3657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F0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5" name="object 3" descr="object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957" y="98765"/>
            <a:ext cx="2895304" cy="2046083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189" name="object 6"/>
          <p:cNvGrpSpPr/>
          <p:nvPr/>
        </p:nvGrpSpPr>
        <p:grpSpPr>
          <a:xfrm>
            <a:off x="4276011" y="-1"/>
            <a:ext cx="4725240" cy="6858001"/>
            <a:chOff x="0" y="0"/>
            <a:chExt cx="4725238" cy="6857999"/>
          </a:xfrm>
        </p:grpSpPr>
        <p:sp>
          <p:nvSpPr>
            <p:cNvPr id="186" name="object 7"/>
            <p:cNvSpPr/>
            <p:nvPr/>
          </p:nvSpPr>
          <p:spPr>
            <a:xfrm>
              <a:off x="2653564" y="0"/>
              <a:ext cx="2071675" cy="422203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19021" y="0"/>
                  </a:lnTo>
                  <a:lnTo>
                    <a:pt x="0" y="21374"/>
                  </a:lnTo>
                  <a:lnTo>
                    <a:pt x="1015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7892C5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defTabSz="457200"/>
              <a:endParaRPr/>
            </a:p>
          </p:txBody>
        </p:sp>
        <p:sp>
          <p:nvSpPr>
            <p:cNvPr id="187" name="object 8"/>
            <p:cNvSpPr/>
            <p:nvPr/>
          </p:nvSpPr>
          <p:spPr>
            <a:xfrm>
              <a:off x="1203314" y="1181576"/>
              <a:ext cx="2233716" cy="467145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094" y="0"/>
                  </a:moveTo>
                  <a:lnTo>
                    <a:pt x="0" y="21273"/>
                  </a:lnTo>
                  <a:lnTo>
                    <a:pt x="1506" y="21600"/>
                  </a:lnTo>
                  <a:lnTo>
                    <a:pt x="21600" y="326"/>
                  </a:lnTo>
                  <a:lnTo>
                    <a:pt x="20094" y="0"/>
                  </a:lnTo>
                  <a:close/>
                </a:path>
              </a:pathLst>
            </a:custGeom>
            <a:solidFill>
              <a:srgbClr val="F9BA12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defTabSz="457200"/>
              <a:endParaRPr/>
            </a:p>
          </p:txBody>
        </p:sp>
        <p:sp>
          <p:nvSpPr>
            <p:cNvPr id="188" name="object 9"/>
            <p:cNvSpPr/>
            <p:nvPr/>
          </p:nvSpPr>
          <p:spPr>
            <a:xfrm>
              <a:off x="-1" y="2812469"/>
              <a:ext cx="1986844" cy="40455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542" y="0"/>
                  </a:moveTo>
                  <a:lnTo>
                    <a:pt x="0" y="21600"/>
                  </a:lnTo>
                  <a:lnTo>
                    <a:pt x="2614" y="21600"/>
                  </a:lnTo>
                  <a:lnTo>
                    <a:pt x="21600" y="234"/>
                  </a:lnTo>
                  <a:lnTo>
                    <a:pt x="20542" y="0"/>
                  </a:lnTo>
                  <a:close/>
                </a:path>
              </a:pathLst>
            </a:custGeom>
            <a:solidFill>
              <a:srgbClr val="C6DDD5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defTabSz="457200"/>
              <a:endParaRPr/>
            </a:p>
          </p:txBody>
        </p:sp>
      </p:grpSp>
      <p:sp>
        <p:nvSpPr>
          <p:cNvPr id="190" name="PAVADINIMAS?"/>
          <p:cNvSpPr txBox="1">
            <a:spLocks noGrp="1"/>
          </p:cNvSpPr>
          <p:nvPr>
            <p:ph type="title" idx="4294967295"/>
          </p:nvPr>
        </p:nvSpPr>
        <p:spPr>
          <a:xfrm>
            <a:off x="1098920" y="2766218"/>
            <a:ext cx="4465301" cy="1325564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4000">
                <a:solidFill>
                  <a:srgbClr val="47588C"/>
                </a:solidFill>
                <a:latin typeface="Beausite Fit Medium"/>
                <a:ea typeface="Beausite Fit Medium"/>
                <a:cs typeface="Beausite Fit Medium"/>
                <a:sym typeface="Beausite Fit Medium"/>
              </a:defRPr>
            </a:lvl1pPr>
          </a:lstStyle>
          <a:p>
            <a:r>
              <a:rPr kumimoji="0" lang="lt-LT" sz="3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sym typeface="Calibri"/>
              </a:rPr>
              <a:t>Ką svarbu žinoti dabartiniams dešimtokams apie brandos egzaminų pokyčius?</a:t>
            </a:r>
            <a:endParaRPr sz="3600" dirty="0"/>
          </a:p>
        </p:txBody>
      </p:sp>
      <p:pic>
        <p:nvPicPr>
          <p:cNvPr id="191" name="Untitled_Artwork 1.png" descr="Untitled_Artwork 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12037" y="-170298"/>
            <a:ext cx="4968694" cy="7028298"/>
          </a:xfrm>
          <a:prstGeom prst="rect">
            <a:avLst/>
          </a:prstGeom>
          <a:ln w="12700">
            <a:miter lim="400000"/>
          </a:ln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BEA84F28-908B-43E9-84EF-DFCE5C7DDBD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8920" y="1481881"/>
            <a:ext cx="710588" cy="662967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1131EDC5-8983-4C2F-9AC4-A4DDDF7267DE}"/>
              </a:ext>
            </a:extLst>
          </p:cNvPr>
          <p:cNvSpPr txBox="1"/>
          <p:nvPr/>
        </p:nvSpPr>
        <p:spPr>
          <a:xfrm>
            <a:off x="585957" y="5145727"/>
            <a:ext cx="4448432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377"/>
            <a:r>
              <a:rPr lang="lt-LT" dirty="0">
                <a:solidFill>
                  <a:schemeClr val="tx1"/>
                </a:solidFill>
                <a:latin typeface="HK Nova"/>
              </a:rPr>
              <a:t>Dr. </a:t>
            </a:r>
            <a:r>
              <a:rPr lang="lt-LT" b="1" dirty="0">
                <a:solidFill>
                  <a:schemeClr val="tx1"/>
                </a:solidFill>
                <a:latin typeface="HK Nova"/>
              </a:rPr>
              <a:t>Asta Ranonytė</a:t>
            </a:r>
          </a:p>
          <a:p>
            <a:pPr algn="ctr" defTabSz="914377"/>
            <a:r>
              <a:rPr lang="lt-LT" sz="1600" dirty="0">
                <a:solidFill>
                  <a:schemeClr val="tx1"/>
                </a:solidFill>
                <a:latin typeface="HK Nova"/>
              </a:rPr>
              <a:t>Nacionalinė švietimo agentūra</a:t>
            </a:r>
          </a:p>
          <a:p>
            <a:pPr algn="ctr" defTabSz="914377"/>
            <a:r>
              <a:rPr lang="lt-LT" sz="1600" dirty="0">
                <a:solidFill>
                  <a:schemeClr val="tx1"/>
                </a:solidFill>
                <a:latin typeface="HK Nova"/>
              </a:rPr>
              <a:t>2023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F0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Pavadinimas 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 sz="4000">
                <a:solidFill>
                  <a:srgbClr val="47588C"/>
                </a:solidFill>
                <a:latin typeface="Beausite Fit Medium"/>
                <a:ea typeface="Beausite Fit Medium"/>
                <a:cs typeface="Beausite Fit Medium"/>
                <a:sym typeface="Beausite Fit Medium"/>
              </a:defRPr>
            </a:lvl1pPr>
          </a:lstStyle>
          <a:p>
            <a:r>
              <a:rPr b="1" dirty="0" err="1">
                <a:latin typeface="+mj-lt"/>
              </a:rPr>
              <a:t>Pasirinkimai</a:t>
            </a:r>
            <a:endParaRPr b="1" dirty="0">
              <a:latin typeface="+mj-lt"/>
            </a:endParaRPr>
          </a:p>
        </p:txBody>
      </p:sp>
      <p:sp>
        <p:nvSpPr>
          <p:cNvPr id="194" name="Turinio vietos rezervavimo ženklas 2"/>
          <p:cNvSpPr txBox="1">
            <a:spLocks noGrp="1"/>
          </p:cNvSpPr>
          <p:nvPr>
            <p:ph type="body" sz="half" idx="1"/>
          </p:nvPr>
        </p:nvSpPr>
        <p:spPr>
          <a:xfrm>
            <a:off x="4371034" y="2110560"/>
            <a:ext cx="4289975" cy="4351339"/>
          </a:xfrm>
          <a:prstGeom prst="rect">
            <a:avLst/>
          </a:prstGeom>
        </p:spPr>
        <p:txBody>
          <a:bodyPr/>
          <a:lstStyle/>
          <a:p>
            <a:pPr marL="228600" indent="-228600">
              <a:lnSpc>
                <a:spcPct val="110000"/>
              </a:lnSpc>
              <a:buSzPct val="100000"/>
              <a:buFont typeface="Arial"/>
              <a:buChar char="•"/>
              <a:defRPr sz="2000">
                <a:latin typeface="BeausiteFit-Light"/>
                <a:ea typeface="BeausiteFit-Light"/>
                <a:cs typeface="BeausiteFit-Light"/>
                <a:sym typeface="BeausiteFit-Light"/>
              </a:defRPr>
            </a:pPr>
            <a:endParaRPr dirty="0"/>
          </a:p>
          <a:p>
            <a:pPr marL="228600" indent="-228600">
              <a:lnSpc>
                <a:spcPct val="110000"/>
              </a:lnSpc>
              <a:buSzPct val="100000"/>
              <a:buFont typeface="Arial"/>
              <a:buChar char="•"/>
              <a:defRPr sz="2000">
                <a:latin typeface="BeausiteFit-Light"/>
                <a:ea typeface="BeausiteFit-Light"/>
                <a:cs typeface="BeausiteFit-Light"/>
                <a:sym typeface="BeausiteFit-Light"/>
              </a:defRPr>
            </a:pPr>
            <a:r>
              <a:rPr dirty="0">
                <a:latin typeface="+mj-lt"/>
              </a:rPr>
              <a:t>Du </a:t>
            </a:r>
            <a:r>
              <a:rPr dirty="0" err="1">
                <a:latin typeface="+mj-lt"/>
              </a:rPr>
              <a:t>dalykai</a:t>
            </a:r>
            <a:r>
              <a:rPr dirty="0">
                <a:latin typeface="+mj-lt"/>
              </a:rPr>
              <a:t> – </a:t>
            </a:r>
            <a:r>
              <a:rPr b="1" dirty="0" err="1">
                <a:latin typeface="+mj-lt"/>
                <a:ea typeface="Beausite Fit Medium"/>
                <a:cs typeface="Beausite Fit Medium"/>
                <a:sym typeface="Beausite Fit Medium"/>
              </a:rPr>
              <a:t>lietuvių</a:t>
            </a:r>
            <a:r>
              <a:rPr b="1" dirty="0">
                <a:latin typeface="+mj-lt"/>
                <a:ea typeface="Beausite Fit Medium"/>
                <a:cs typeface="Beausite Fit Medium"/>
                <a:sym typeface="Beausite Fit Medium"/>
              </a:rPr>
              <a:t> </a:t>
            </a:r>
            <a:r>
              <a:rPr b="1" dirty="0" err="1">
                <a:latin typeface="+mj-lt"/>
                <a:ea typeface="Beausite Fit Medium"/>
                <a:cs typeface="Beausite Fit Medium"/>
                <a:sym typeface="Beausite Fit Medium"/>
              </a:rPr>
              <a:t>kalba</a:t>
            </a:r>
            <a:r>
              <a:rPr b="1" dirty="0">
                <a:latin typeface="+mj-lt"/>
                <a:ea typeface="Beausite Fit Medium"/>
                <a:cs typeface="Beausite Fit Medium"/>
                <a:sym typeface="Beausite Fit Medium"/>
              </a:rPr>
              <a:t> </a:t>
            </a:r>
            <a:r>
              <a:rPr b="1" dirty="0" err="1">
                <a:latin typeface="+mj-lt"/>
                <a:ea typeface="Beausite Fit Medium"/>
                <a:cs typeface="Beausite Fit Medium"/>
                <a:sym typeface="Beausite Fit Medium"/>
              </a:rPr>
              <a:t>ir</a:t>
            </a:r>
            <a:r>
              <a:rPr b="1" dirty="0">
                <a:latin typeface="+mj-lt"/>
                <a:ea typeface="Beausite Fit Medium"/>
                <a:cs typeface="Beausite Fit Medium"/>
                <a:sym typeface="Beausite Fit Medium"/>
              </a:rPr>
              <a:t> </a:t>
            </a:r>
            <a:r>
              <a:rPr b="1" dirty="0" err="1">
                <a:latin typeface="+mj-lt"/>
                <a:ea typeface="Beausite Fit Medium"/>
                <a:cs typeface="Beausite Fit Medium"/>
                <a:sym typeface="Beausite Fit Medium"/>
              </a:rPr>
              <a:t>literatūra</a:t>
            </a:r>
            <a:r>
              <a:rPr b="1" dirty="0">
                <a:latin typeface="+mj-lt"/>
                <a:ea typeface="Beausite Fit Medium"/>
                <a:cs typeface="Beausite Fit Medium"/>
                <a:sym typeface="Beausite Fit Medium"/>
              </a:rPr>
              <a:t> </a:t>
            </a:r>
            <a:r>
              <a:rPr b="1" dirty="0" err="1">
                <a:latin typeface="+mj-lt"/>
                <a:ea typeface="Beausite Fit Medium"/>
                <a:cs typeface="Beausite Fit Medium"/>
                <a:sym typeface="Beausite Fit Medium"/>
              </a:rPr>
              <a:t>bei</a:t>
            </a:r>
            <a:r>
              <a:rPr b="1" dirty="0">
                <a:latin typeface="+mj-lt"/>
                <a:ea typeface="Beausite Fit Medium"/>
                <a:cs typeface="Beausite Fit Medium"/>
                <a:sym typeface="Beausite Fit Medium"/>
              </a:rPr>
              <a:t> </a:t>
            </a:r>
            <a:r>
              <a:rPr b="1" dirty="0" err="1">
                <a:latin typeface="+mj-lt"/>
                <a:ea typeface="Beausite Fit Medium"/>
                <a:cs typeface="Beausite Fit Medium"/>
                <a:sym typeface="Beausite Fit Medium"/>
              </a:rPr>
              <a:t>matematika</a:t>
            </a:r>
            <a:r>
              <a:rPr b="1" dirty="0">
                <a:latin typeface="+mj-lt"/>
                <a:ea typeface="Beausite Fit Medium"/>
                <a:cs typeface="Beausite Fit Medium"/>
                <a:sym typeface="Beausite Fit Medium"/>
              </a:rPr>
              <a:t> </a:t>
            </a:r>
            <a:r>
              <a:rPr dirty="0">
                <a:latin typeface="+mj-lt"/>
                <a:ea typeface="Beausite Fit Medium"/>
                <a:cs typeface="Beausite Fit Medium"/>
                <a:sym typeface="Beausite Fit Medium"/>
              </a:rPr>
              <a:t>–</a:t>
            </a:r>
            <a:br>
              <a:rPr dirty="0">
                <a:latin typeface="+mj-lt"/>
                <a:ea typeface="Beausite Fit Medium"/>
                <a:cs typeface="Beausite Fit Medium"/>
                <a:sym typeface="Beausite Fit Medium"/>
              </a:rPr>
            </a:br>
            <a:r>
              <a:rPr dirty="0" err="1">
                <a:latin typeface="+mj-lt"/>
                <a:ea typeface="Beausite Fit Medium"/>
                <a:cs typeface="Beausite Fit Medium"/>
                <a:sym typeface="Beausite Fit Medium"/>
              </a:rPr>
              <a:t>turi</a:t>
            </a:r>
            <a:r>
              <a:rPr dirty="0">
                <a:latin typeface="+mj-lt"/>
                <a:ea typeface="Beausite Fit Medium"/>
                <a:cs typeface="Beausite Fit Medium"/>
                <a:sym typeface="Beausite Fit Medium"/>
              </a:rPr>
              <a:t> du </a:t>
            </a:r>
            <a:r>
              <a:rPr dirty="0" err="1">
                <a:latin typeface="+mj-lt"/>
                <a:ea typeface="Beausite Fit Medium"/>
                <a:cs typeface="Beausite Fit Medium"/>
                <a:sym typeface="Beausite Fit Medium"/>
              </a:rPr>
              <a:t>skirtingus</a:t>
            </a:r>
            <a:r>
              <a:rPr dirty="0">
                <a:latin typeface="+mj-lt"/>
                <a:ea typeface="Beausite Fit Medium"/>
                <a:cs typeface="Beausite Fit Medium"/>
                <a:sym typeface="Beausite Fit Medium"/>
              </a:rPr>
              <a:t> </a:t>
            </a:r>
            <a:r>
              <a:rPr dirty="0" err="1">
                <a:latin typeface="+mj-lt"/>
                <a:ea typeface="Beausite Fit Medium"/>
                <a:cs typeface="Beausite Fit Medium"/>
                <a:sym typeface="Beausite Fit Medium"/>
              </a:rPr>
              <a:t>kursus</a:t>
            </a:r>
            <a:r>
              <a:rPr dirty="0">
                <a:latin typeface="+mj-lt"/>
                <a:ea typeface="Beausite Fit Medium"/>
                <a:cs typeface="Beausite Fit Medium"/>
                <a:sym typeface="Beausite Fit Medium"/>
              </a:rPr>
              <a:t>: </a:t>
            </a:r>
            <a:r>
              <a:rPr b="1" dirty="0" err="1">
                <a:latin typeface="+mj-lt"/>
                <a:ea typeface="Beausite Fit Medium"/>
                <a:cs typeface="Beausite Fit Medium"/>
                <a:sym typeface="Beausite Fit Medium"/>
              </a:rPr>
              <a:t>bendrąjį</a:t>
            </a:r>
            <a:r>
              <a:rPr b="1" dirty="0">
                <a:latin typeface="+mj-lt"/>
                <a:ea typeface="Beausite Fit Medium"/>
                <a:cs typeface="Beausite Fit Medium"/>
                <a:sym typeface="Beausite Fit Medium"/>
              </a:rPr>
              <a:t> </a:t>
            </a:r>
            <a:r>
              <a:rPr b="1" dirty="0" err="1">
                <a:latin typeface="+mj-lt"/>
                <a:ea typeface="Beausite Fit Medium"/>
                <a:cs typeface="Beausite Fit Medium"/>
                <a:sym typeface="Beausite Fit Medium"/>
              </a:rPr>
              <a:t>ir</a:t>
            </a:r>
            <a:r>
              <a:rPr b="1" dirty="0">
                <a:latin typeface="+mj-lt"/>
                <a:ea typeface="Beausite Fit Medium"/>
                <a:cs typeface="Beausite Fit Medium"/>
                <a:sym typeface="Beausite Fit Medium"/>
              </a:rPr>
              <a:t> </a:t>
            </a:r>
            <a:r>
              <a:rPr b="1" dirty="0" err="1">
                <a:latin typeface="+mj-lt"/>
                <a:ea typeface="Beausite Fit Medium"/>
                <a:cs typeface="Beausite Fit Medium"/>
                <a:sym typeface="Beausite Fit Medium"/>
              </a:rPr>
              <a:t>išplėstinį</a:t>
            </a:r>
            <a:r>
              <a:rPr b="1" dirty="0">
                <a:latin typeface="+mj-lt"/>
                <a:ea typeface="Beausite Fit Medium"/>
                <a:cs typeface="Beausite Fit Medium"/>
                <a:sym typeface="Beausite Fit Medium"/>
              </a:rPr>
              <a:t>.</a:t>
            </a:r>
            <a:r>
              <a:rPr dirty="0">
                <a:latin typeface="+mj-lt"/>
              </a:rPr>
              <a:t/>
            </a:r>
            <a:br>
              <a:rPr dirty="0">
                <a:latin typeface="+mj-lt"/>
              </a:rPr>
            </a:br>
            <a:r>
              <a:rPr dirty="0">
                <a:latin typeface="+mj-lt"/>
              </a:rPr>
              <a:t/>
            </a:r>
            <a:br>
              <a:rPr dirty="0">
                <a:latin typeface="+mj-lt"/>
              </a:rPr>
            </a:br>
            <a:r>
              <a:rPr dirty="0" err="1">
                <a:latin typeface="+mj-lt"/>
              </a:rPr>
              <a:t>Renkantis</a:t>
            </a:r>
            <a:r>
              <a:rPr dirty="0">
                <a:latin typeface="+mj-lt"/>
              </a:rPr>
              <a:t> </a:t>
            </a:r>
            <a:r>
              <a:rPr dirty="0" err="1">
                <a:latin typeface="+mj-lt"/>
              </a:rPr>
              <a:t>dalyką</a:t>
            </a:r>
            <a:r>
              <a:rPr dirty="0">
                <a:latin typeface="+mj-lt"/>
              </a:rPr>
              <a:t> </a:t>
            </a:r>
            <a:r>
              <a:rPr b="1" dirty="0" err="1">
                <a:latin typeface="+mj-lt"/>
              </a:rPr>
              <a:t>reikia</a:t>
            </a:r>
            <a:r>
              <a:rPr b="1" dirty="0">
                <a:latin typeface="+mj-lt"/>
              </a:rPr>
              <a:t> </a:t>
            </a:r>
            <a:r>
              <a:rPr b="1" dirty="0" err="1">
                <a:latin typeface="+mj-lt"/>
              </a:rPr>
              <a:t>pasirinkti</a:t>
            </a:r>
            <a:r>
              <a:rPr b="1" dirty="0">
                <a:latin typeface="+mj-lt"/>
              </a:rPr>
              <a:t> </a:t>
            </a:r>
            <a:r>
              <a:rPr b="1" dirty="0" err="1">
                <a:latin typeface="+mj-lt"/>
              </a:rPr>
              <a:t>ir</a:t>
            </a:r>
            <a:r>
              <a:rPr b="1" dirty="0">
                <a:latin typeface="+mj-lt"/>
              </a:rPr>
              <a:t> </a:t>
            </a:r>
            <a:r>
              <a:rPr b="1" dirty="0" err="1">
                <a:latin typeface="+mj-lt"/>
              </a:rPr>
              <a:t>kursą</a:t>
            </a:r>
            <a:r>
              <a:rPr b="1" dirty="0">
                <a:latin typeface="+mj-lt"/>
              </a:rPr>
              <a:t>. </a:t>
            </a:r>
            <a:r>
              <a:rPr dirty="0">
                <a:latin typeface="+mj-lt"/>
              </a:rPr>
              <a:t/>
            </a:r>
            <a:br>
              <a:rPr dirty="0">
                <a:latin typeface="+mj-lt"/>
              </a:rPr>
            </a:br>
            <a:r>
              <a:rPr dirty="0">
                <a:latin typeface="+mj-lt"/>
              </a:rPr>
              <a:t/>
            </a:r>
            <a:br>
              <a:rPr dirty="0">
                <a:latin typeface="+mj-lt"/>
              </a:rPr>
            </a:br>
            <a:r>
              <a:rPr dirty="0" err="1">
                <a:latin typeface="+mj-lt"/>
              </a:rPr>
              <a:t>Visi</a:t>
            </a:r>
            <a:r>
              <a:rPr dirty="0">
                <a:latin typeface="+mj-lt"/>
              </a:rPr>
              <a:t> </a:t>
            </a:r>
            <a:r>
              <a:rPr dirty="0" err="1">
                <a:latin typeface="+mj-lt"/>
              </a:rPr>
              <a:t>kiti</a:t>
            </a:r>
            <a:r>
              <a:rPr dirty="0">
                <a:latin typeface="+mj-lt"/>
              </a:rPr>
              <a:t> </a:t>
            </a:r>
            <a:r>
              <a:rPr dirty="0" err="1">
                <a:latin typeface="+mj-lt"/>
              </a:rPr>
              <a:t>dalykai</a:t>
            </a:r>
            <a:r>
              <a:rPr dirty="0">
                <a:latin typeface="+mj-lt"/>
              </a:rPr>
              <a:t> – tik </a:t>
            </a:r>
            <a:r>
              <a:rPr dirty="0" err="1">
                <a:latin typeface="+mj-lt"/>
              </a:rPr>
              <a:t>išplėstiniu</a:t>
            </a:r>
            <a:r>
              <a:rPr dirty="0">
                <a:latin typeface="+mj-lt"/>
              </a:rPr>
              <a:t> </a:t>
            </a:r>
            <a:r>
              <a:rPr dirty="0" err="1">
                <a:latin typeface="+mj-lt"/>
              </a:rPr>
              <a:t>kursu</a:t>
            </a:r>
            <a:r>
              <a:rPr dirty="0">
                <a:latin typeface="+mj-lt"/>
              </a:rPr>
              <a:t>. </a:t>
            </a:r>
          </a:p>
        </p:txBody>
      </p:sp>
      <p:sp>
        <p:nvSpPr>
          <p:cNvPr id="195" name="2023 m. kovo mėnesį 10-okai renkasi dalykus, kurių mokysis  III–IV gimnazijos klasėse."/>
          <p:cNvSpPr txBox="1"/>
          <p:nvPr/>
        </p:nvSpPr>
        <p:spPr>
          <a:xfrm>
            <a:off x="615781" y="2595880"/>
            <a:ext cx="3195475" cy="14296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marL="228600" indent="-228600">
              <a:lnSpc>
                <a:spcPct val="110000"/>
              </a:lnSpc>
              <a:spcBef>
                <a:spcPts val="1000"/>
              </a:spcBef>
              <a:buSzPct val="100000"/>
              <a:buFont typeface="Arial"/>
              <a:buChar char="•"/>
              <a:defRPr sz="2000">
                <a:latin typeface="BeausiteFit-Light"/>
                <a:ea typeface="BeausiteFit-Light"/>
                <a:cs typeface="BeausiteFit-Light"/>
                <a:sym typeface="BeausiteFit-Light"/>
              </a:defRPr>
            </a:pPr>
            <a:r>
              <a:rPr dirty="0"/>
              <a:t>2023 m. </a:t>
            </a:r>
            <a:r>
              <a:rPr dirty="0" err="1"/>
              <a:t>kovo</a:t>
            </a:r>
            <a:r>
              <a:rPr dirty="0"/>
              <a:t> </a:t>
            </a:r>
            <a:r>
              <a:rPr dirty="0" err="1"/>
              <a:t>mėnesį</a:t>
            </a:r>
            <a:r>
              <a:rPr dirty="0"/>
              <a:t> </a:t>
            </a:r>
            <a:r>
              <a:rPr dirty="0">
                <a:ea typeface="Beausite Fit Medium"/>
                <a:cs typeface="Beausite Fit Medium"/>
                <a:sym typeface="Beausite Fit Medium"/>
              </a:rPr>
              <a:t>10-okai </a:t>
            </a:r>
            <a:r>
              <a:rPr dirty="0" err="1">
                <a:ea typeface="Beausite Fit Medium"/>
                <a:cs typeface="Beausite Fit Medium"/>
                <a:sym typeface="Beausite Fit Medium"/>
              </a:rPr>
              <a:t>renkasi</a:t>
            </a:r>
            <a:r>
              <a:rPr dirty="0">
                <a:ea typeface="Beausite Fit Medium"/>
                <a:cs typeface="Beausite Fit Medium"/>
                <a:sym typeface="Beausite Fit Medium"/>
              </a:rPr>
              <a:t> </a:t>
            </a:r>
            <a:r>
              <a:rPr dirty="0" err="1">
                <a:ea typeface="Beausite Fit Medium"/>
                <a:cs typeface="Beausite Fit Medium"/>
                <a:sym typeface="Beausite Fit Medium"/>
              </a:rPr>
              <a:t>dalykus</a:t>
            </a:r>
            <a:r>
              <a:rPr dirty="0">
                <a:ea typeface="Beausite Fit Medium"/>
                <a:cs typeface="Beausite Fit Medium"/>
                <a:sym typeface="Beausite Fit Medium"/>
              </a:rPr>
              <a:t>, </a:t>
            </a:r>
            <a:r>
              <a:rPr dirty="0" err="1">
                <a:ea typeface="Beausite Fit Medium"/>
                <a:cs typeface="Beausite Fit Medium"/>
                <a:sym typeface="Beausite Fit Medium"/>
              </a:rPr>
              <a:t>kurių</a:t>
            </a:r>
            <a:r>
              <a:rPr dirty="0">
                <a:ea typeface="Beausite Fit Medium"/>
                <a:cs typeface="Beausite Fit Medium"/>
                <a:sym typeface="Beausite Fit Medium"/>
              </a:rPr>
              <a:t> </a:t>
            </a:r>
            <a:r>
              <a:rPr dirty="0" err="1">
                <a:ea typeface="Beausite Fit Medium"/>
                <a:cs typeface="Beausite Fit Medium"/>
                <a:sym typeface="Beausite Fit Medium"/>
              </a:rPr>
              <a:t>mokysis</a:t>
            </a:r>
            <a:r>
              <a:rPr dirty="0">
                <a:ea typeface="Beausite Fit Medium"/>
                <a:cs typeface="Beausite Fit Medium"/>
                <a:sym typeface="Beausite Fit Medium"/>
              </a:rPr>
              <a:t>  III–IV </a:t>
            </a:r>
            <a:r>
              <a:rPr dirty="0" err="1">
                <a:ea typeface="Beausite Fit Medium"/>
                <a:cs typeface="Beausite Fit Medium"/>
                <a:sym typeface="Beausite Fit Medium"/>
              </a:rPr>
              <a:t>gimnazijos</a:t>
            </a:r>
            <a:r>
              <a:rPr dirty="0">
                <a:ea typeface="Beausite Fit Medium"/>
                <a:cs typeface="Beausite Fit Medium"/>
                <a:sym typeface="Beausite Fit Medium"/>
              </a:rPr>
              <a:t> </a:t>
            </a:r>
            <a:r>
              <a:rPr dirty="0" err="1">
                <a:ea typeface="Beausite Fit Medium"/>
                <a:cs typeface="Beausite Fit Medium"/>
                <a:sym typeface="Beausite Fit Medium"/>
              </a:rPr>
              <a:t>klasėse</a:t>
            </a:r>
            <a:r>
              <a:rPr dirty="0">
                <a:ea typeface="Beausite Fit Medium"/>
                <a:cs typeface="Beausite Fit Medium"/>
                <a:sym typeface="Beausite Fit Medium"/>
              </a:rPr>
              <a:t>.</a:t>
            </a:r>
          </a:p>
        </p:txBody>
      </p:sp>
      <p:pic>
        <p:nvPicPr>
          <p:cNvPr id="196" name="Untitled_Artwork 9.png" descr="Untitled_Artwork 9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63159" y="663398"/>
            <a:ext cx="4848302" cy="6858001"/>
          </a:xfrm>
          <a:prstGeom prst="rect">
            <a:avLst/>
          </a:prstGeom>
          <a:ln w="12700">
            <a:miter lim="400000"/>
          </a:ln>
        </p:spPr>
      </p:pic>
      <p:sp>
        <p:nvSpPr>
          <p:cNvPr id="197" name="Line"/>
          <p:cNvSpPr/>
          <p:nvPr/>
        </p:nvSpPr>
        <p:spPr>
          <a:xfrm flipV="1">
            <a:off x="4091145" y="2609962"/>
            <a:ext cx="1" cy="3352535"/>
          </a:xfrm>
          <a:prstGeom prst="line">
            <a:avLst/>
          </a:prstGeom>
          <a:ln w="12700">
            <a:solidFill>
              <a:srgbClr val="47588C"/>
            </a:solidFill>
            <a:miter/>
          </a:ln>
        </p:spPr>
        <p:txBody>
          <a:bodyPr lIns="45719" rIns="45719"/>
          <a:lstStyle/>
          <a:p>
            <a:endParaRPr/>
          </a:p>
        </p:txBody>
      </p: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F0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Pavadinimas 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6950403" cy="1325563"/>
          </a:xfrm>
          <a:prstGeom prst="rect">
            <a:avLst/>
          </a:prstGeom>
        </p:spPr>
        <p:txBody>
          <a:bodyPr/>
          <a:lstStyle>
            <a:lvl1pPr>
              <a:defRPr sz="4000">
                <a:solidFill>
                  <a:srgbClr val="47588C"/>
                </a:solidFill>
                <a:latin typeface="Beausite Fit Medium"/>
                <a:ea typeface="Beausite Fit Medium"/>
                <a:cs typeface="Beausite Fit Medium"/>
                <a:sym typeface="Beausite Fit Medium"/>
              </a:defRPr>
            </a:lvl1pPr>
          </a:lstStyle>
          <a:p>
            <a:r>
              <a:rPr b="1" dirty="0" err="1">
                <a:latin typeface="+mj-lt"/>
              </a:rPr>
              <a:t>Iš</a:t>
            </a:r>
            <a:r>
              <a:rPr b="1" dirty="0">
                <a:latin typeface="+mj-lt"/>
              </a:rPr>
              <a:t> </a:t>
            </a:r>
            <a:r>
              <a:rPr b="1" dirty="0" err="1">
                <a:latin typeface="+mj-lt"/>
              </a:rPr>
              <a:t>kokių</a:t>
            </a:r>
            <a:r>
              <a:rPr b="1" dirty="0">
                <a:latin typeface="+mj-lt"/>
              </a:rPr>
              <a:t> </a:t>
            </a:r>
            <a:r>
              <a:rPr b="1" dirty="0" err="1">
                <a:latin typeface="+mj-lt"/>
              </a:rPr>
              <a:t>dalykų</a:t>
            </a:r>
            <a:r>
              <a:rPr b="1" dirty="0">
                <a:latin typeface="+mj-lt"/>
              </a:rPr>
              <a:t> </a:t>
            </a:r>
            <a:r>
              <a:rPr b="1" dirty="0" err="1">
                <a:latin typeface="+mj-lt"/>
              </a:rPr>
              <a:t>rinktis</a:t>
            </a:r>
            <a:r>
              <a:rPr b="1" dirty="0">
                <a:latin typeface="+mj-lt"/>
              </a:rPr>
              <a:t>?</a:t>
            </a:r>
          </a:p>
        </p:txBody>
      </p:sp>
      <p:sp>
        <p:nvSpPr>
          <p:cNvPr id="200" name="Privalomų dalykų  (lietuvių kalba ir literatūra, tautinės mažumos gimtoji kalba ir literatūra (TM mokyklose), matematika, fizinis ugdymas)"/>
          <p:cNvSpPr txBox="1"/>
          <p:nvPr/>
        </p:nvSpPr>
        <p:spPr>
          <a:xfrm>
            <a:off x="829875" y="2526916"/>
            <a:ext cx="3347392" cy="18158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marL="342900" indent="-342900">
              <a:spcBef>
                <a:spcPts val="1000"/>
              </a:spcBef>
              <a:buClr>
                <a:srgbClr val="44546A"/>
              </a:buClr>
              <a:buSzPct val="100000"/>
              <a:buFont typeface="Arial"/>
              <a:buChar char="•"/>
              <a:defRPr sz="1600">
                <a:latin typeface="BeausiteFit-Light"/>
                <a:ea typeface="BeausiteFit-Light"/>
                <a:cs typeface="BeausiteFit-Light"/>
                <a:sym typeface="BeausiteFit-Light"/>
              </a:defRPr>
            </a:pPr>
            <a:r>
              <a:rPr dirty="0" err="1">
                <a:latin typeface="Beausite Fit Medium"/>
                <a:ea typeface="Beausite Fit Medium"/>
                <a:cs typeface="Beausite Fit Medium"/>
                <a:sym typeface="Beausite Fit Medium"/>
              </a:rPr>
              <a:t>Privalomų</a:t>
            </a:r>
            <a:r>
              <a:rPr dirty="0">
                <a:latin typeface="Beausite Fit Medium"/>
                <a:ea typeface="Beausite Fit Medium"/>
                <a:cs typeface="Beausite Fit Medium"/>
                <a:sym typeface="Beausite Fit Medium"/>
              </a:rPr>
              <a:t> </a:t>
            </a:r>
            <a:r>
              <a:rPr dirty="0" err="1">
                <a:latin typeface="Beausite Fit Medium"/>
                <a:ea typeface="Beausite Fit Medium"/>
                <a:cs typeface="Beausite Fit Medium"/>
                <a:sym typeface="Beausite Fit Medium"/>
              </a:rPr>
              <a:t>dalykų</a:t>
            </a:r>
            <a:r>
              <a:rPr dirty="0">
                <a:latin typeface="Beausite Fit Medium"/>
                <a:ea typeface="Beausite Fit Medium"/>
                <a:cs typeface="Beausite Fit Medium"/>
                <a:sym typeface="Beausite Fit Medium"/>
              </a:rPr>
              <a:t/>
            </a:r>
            <a:br>
              <a:rPr dirty="0">
                <a:latin typeface="Beausite Fit Medium"/>
                <a:ea typeface="Beausite Fit Medium"/>
                <a:cs typeface="Beausite Fit Medium"/>
                <a:sym typeface="Beausite Fit Medium"/>
              </a:rPr>
            </a:br>
            <a:r>
              <a:rPr dirty="0">
                <a:latin typeface="Beausite Fit Medium"/>
                <a:ea typeface="Beausite Fit Medium"/>
                <a:cs typeface="Beausite Fit Medium"/>
                <a:sym typeface="Beausite Fit Medium"/>
              </a:rPr>
              <a:t/>
            </a:r>
            <a:br>
              <a:rPr dirty="0">
                <a:latin typeface="Beausite Fit Medium"/>
                <a:ea typeface="Beausite Fit Medium"/>
                <a:cs typeface="Beausite Fit Medium"/>
                <a:sym typeface="Beausite Fit Medium"/>
              </a:rPr>
            </a:br>
            <a:r>
              <a:rPr lang="lt-LT" dirty="0">
                <a:ea typeface="Beausite Fit Medium"/>
                <a:cs typeface="Beausite Fit Medium"/>
                <a:sym typeface="Beausite Fit Medium"/>
              </a:rPr>
              <a:t>L</a:t>
            </a:r>
            <a:r>
              <a:rPr dirty="0" err="1"/>
              <a:t>ietuvių</a:t>
            </a:r>
            <a:r>
              <a:rPr dirty="0"/>
              <a:t> </a:t>
            </a:r>
            <a:r>
              <a:rPr dirty="0" err="1"/>
              <a:t>kalba</a:t>
            </a:r>
            <a:r>
              <a:rPr dirty="0"/>
              <a:t> </a:t>
            </a:r>
            <a:r>
              <a:rPr dirty="0" err="1"/>
              <a:t>ir</a:t>
            </a:r>
            <a:r>
              <a:rPr dirty="0"/>
              <a:t> </a:t>
            </a:r>
            <a:r>
              <a:rPr dirty="0" err="1"/>
              <a:t>literatūra</a:t>
            </a:r>
            <a:r>
              <a:rPr dirty="0"/>
              <a:t>, </a:t>
            </a:r>
            <a:r>
              <a:rPr dirty="0" err="1"/>
              <a:t>tautinės</a:t>
            </a:r>
            <a:r>
              <a:rPr dirty="0"/>
              <a:t> </a:t>
            </a:r>
            <a:r>
              <a:rPr dirty="0" err="1"/>
              <a:t>mažumos</a:t>
            </a:r>
            <a:r>
              <a:rPr dirty="0"/>
              <a:t> </a:t>
            </a:r>
            <a:r>
              <a:rPr dirty="0" err="1"/>
              <a:t>gimtoji</a:t>
            </a:r>
            <a:r>
              <a:rPr dirty="0"/>
              <a:t> </a:t>
            </a:r>
            <a:r>
              <a:rPr dirty="0" err="1"/>
              <a:t>kalba</a:t>
            </a:r>
            <a:r>
              <a:rPr dirty="0"/>
              <a:t> </a:t>
            </a:r>
            <a:r>
              <a:rPr dirty="0" err="1"/>
              <a:t>ir</a:t>
            </a:r>
            <a:r>
              <a:rPr dirty="0"/>
              <a:t> </a:t>
            </a:r>
            <a:r>
              <a:rPr dirty="0" err="1"/>
              <a:t>literatūra</a:t>
            </a:r>
            <a:r>
              <a:rPr dirty="0"/>
              <a:t> (</a:t>
            </a:r>
            <a:r>
              <a:rPr dirty="0" err="1"/>
              <a:t>mokyklose</a:t>
            </a:r>
            <a:r>
              <a:rPr lang="lt-LT" dirty="0"/>
              <a:t> tautinių mažumų kalba</a:t>
            </a:r>
            <a:r>
              <a:rPr dirty="0"/>
              <a:t>), </a:t>
            </a:r>
            <a:r>
              <a:rPr dirty="0" err="1"/>
              <a:t>matematika</a:t>
            </a:r>
            <a:r>
              <a:rPr dirty="0"/>
              <a:t>, </a:t>
            </a:r>
            <a:r>
              <a:rPr dirty="0" err="1"/>
              <a:t>fizinis</a:t>
            </a:r>
            <a:r>
              <a:rPr dirty="0"/>
              <a:t> </a:t>
            </a:r>
            <a:r>
              <a:rPr dirty="0" err="1"/>
              <a:t>ugdymas</a:t>
            </a:r>
            <a:r>
              <a:rPr lang="lt-LT" dirty="0"/>
              <a:t>.</a:t>
            </a:r>
            <a:endParaRPr dirty="0"/>
          </a:p>
        </p:txBody>
      </p:sp>
      <p:sp>
        <p:nvSpPr>
          <p:cNvPr id="201" name="Privalomai pasirenkamų dalykų  (bent po vieną iš menų, užsienio kalbų, visuomeninio ugdymo, gamtamokslinio ir technologinio ugdymo, dorinio ugdymo dalykų grupių)"/>
          <p:cNvSpPr txBox="1"/>
          <p:nvPr/>
        </p:nvSpPr>
        <p:spPr>
          <a:xfrm>
            <a:off x="4279522" y="2526916"/>
            <a:ext cx="4207405" cy="164352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marL="342900" indent="-342900">
              <a:lnSpc>
                <a:spcPct val="90000"/>
              </a:lnSpc>
              <a:spcBef>
                <a:spcPts val="1000"/>
              </a:spcBef>
              <a:buClr>
                <a:srgbClr val="44546A"/>
              </a:buClr>
              <a:buSzPct val="100000"/>
              <a:buFont typeface="Arial"/>
              <a:buChar char="•"/>
              <a:defRPr sz="1600">
                <a:latin typeface="BeausiteFit-Light"/>
                <a:ea typeface="BeausiteFit-Light"/>
                <a:cs typeface="BeausiteFit-Light"/>
                <a:sym typeface="BeausiteFit-Light"/>
              </a:defRPr>
            </a:pPr>
            <a:r>
              <a:rPr b="1" dirty="0" err="1">
                <a:ea typeface="Beausite Fit Medium"/>
                <a:cs typeface="Beausite Fit Medium"/>
                <a:sym typeface="Beausite Fit Medium"/>
              </a:rPr>
              <a:t>Privalomai</a:t>
            </a:r>
            <a:r>
              <a:rPr b="1" dirty="0">
                <a:ea typeface="Beausite Fit Medium"/>
                <a:cs typeface="Beausite Fit Medium"/>
                <a:sym typeface="Beausite Fit Medium"/>
              </a:rPr>
              <a:t> </a:t>
            </a:r>
            <a:r>
              <a:rPr b="1" dirty="0" err="1">
                <a:ea typeface="Beausite Fit Medium"/>
                <a:cs typeface="Beausite Fit Medium"/>
                <a:sym typeface="Beausite Fit Medium"/>
              </a:rPr>
              <a:t>pasirenkamų</a:t>
            </a:r>
            <a:r>
              <a:rPr b="1" dirty="0">
                <a:ea typeface="Beausite Fit Medium"/>
                <a:cs typeface="Beausite Fit Medium"/>
                <a:sym typeface="Beausite Fit Medium"/>
              </a:rPr>
              <a:t> </a:t>
            </a:r>
            <a:r>
              <a:rPr b="1" dirty="0" err="1">
                <a:ea typeface="Beausite Fit Medium"/>
                <a:cs typeface="Beausite Fit Medium"/>
                <a:sym typeface="Beausite Fit Medium"/>
              </a:rPr>
              <a:t>dalykų</a:t>
            </a:r>
            <a:r>
              <a:rPr dirty="0">
                <a:ea typeface="Beausite Fit Medium"/>
                <a:cs typeface="Beausite Fit Medium"/>
                <a:sym typeface="Beausite Fit Medium"/>
              </a:rPr>
              <a:t/>
            </a:r>
            <a:br>
              <a:rPr dirty="0">
                <a:ea typeface="Beausite Fit Medium"/>
                <a:cs typeface="Beausite Fit Medium"/>
                <a:sym typeface="Beausite Fit Medium"/>
              </a:rPr>
            </a:br>
            <a:r>
              <a:rPr dirty="0">
                <a:ea typeface="Beausite Fit Medium"/>
                <a:cs typeface="Beausite Fit Medium"/>
                <a:sym typeface="Beausite Fit Medium"/>
              </a:rPr>
              <a:t/>
            </a:r>
            <a:br>
              <a:rPr dirty="0">
                <a:ea typeface="Beausite Fit Medium"/>
                <a:cs typeface="Beausite Fit Medium"/>
                <a:sym typeface="Beausite Fit Medium"/>
              </a:rPr>
            </a:br>
            <a:r>
              <a:rPr lang="lt-LT" dirty="0">
                <a:ea typeface="Beausite Fit Medium"/>
                <a:cs typeface="Beausite Fit Medium"/>
                <a:sym typeface="Beausite Fit Medium"/>
              </a:rPr>
              <a:t>B</a:t>
            </a:r>
            <a:r>
              <a:rPr dirty="0" err="1"/>
              <a:t>ent</a:t>
            </a:r>
            <a:r>
              <a:rPr dirty="0"/>
              <a:t> po </a:t>
            </a:r>
            <a:r>
              <a:rPr dirty="0" err="1"/>
              <a:t>vieną</a:t>
            </a:r>
            <a:r>
              <a:rPr dirty="0"/>
              <a:t> </a:t>
            </a:r>
            <a:r>
              <a:rPr dirty="0" err="1"/>
              <a:t>iš</a:t>
            </a:r>
            <a:r>
              <a:rPr dirty="0"/>
              <a:t> </a:t>
            </a:r>
            <a:r>
              <a:rPr dirty="0" err="1"/>
              <a:t>menų</a:t>
            </a:r>
            <a:r>
              <a:rPr dirty="0"/>
              <a:t>,</a:t>
            </a:r>
            <a:br>
              <a:rPr dirty="0"/>
            </a:br>
            <a:r>
              <a:rPr dirty="0" err="1"/>
              <a:t>užsienio</a:t>
            </a:r>
            <a:r>
              <a:rPr dirty="0"/>
              <a:t> </a:t>
            </a:r>
            <a:r>
              <a:rPr dirty="0" err="1"/>
              <a:t>kalbų</a:t>
            </a:r>
            <a:r>
              <a:rPr dirty="0"/>
              <a:t>, </a:t>
            </a:r>
            <a:r>
              <a:rPr dirty="0" err="1"/>
              <a:t>visuomeninio</a:t>
            </a:r>
            <a:r>
              <a:rPr dirty="0"/>
              <a:t/>
            </a:r>
            <a:br>
              <a:rPr dirty="0"/>
            </a:br>
            <a:r>
              <a:rPr dirty="0" err="1"/>
              <a:t>ugdymo</a:t>
            </a:r>
            <a:r>
              <a:rPr dirty="0"/>
              <a:t>, </a:t>
            </a:r>
            <a:r>
              <a:rPr dirty="0" err="1"/>
              <a:t>gamtamokslinio</a:t>
            </a:r>
            <a:r>
              <a:rPr dirty="0"/>
              <a:t/>
            </a:r>
            <a:br>
              <a:rPr dirty="0"/>
            </a:br>
            <a:r>
              <a:rPr dirty="0" err="1"/>
              <a:t>ir</a:t>
            </a:r>
            <a:r>
              <a:rPr dirty="0"/>
              <a:t> </a:t>
            </a:r>
            <a:r>
              <a:rPr dirty="0" err="1"/>
              <a:t>technologinio</a:t>
            </a:r>
            <a:r>
              <a:rPr dirty="0"/>
              <a:t> </a:t>
            </a:r>
            <a:r>
              <a:rPr dirty="0" err="1"/>
              <a:t>ugdymo</a:t>
            </a:r>
            <a:r>
              <a:rPr dirty="0"/>
              <a:t>,</a:t>
            </a:r>
            <a:br>
              <a:rPr dirty="0"/>
            </a:br>
            <a:r>
              <a:rPr dirty="0" err="1"/>
              <a:t>dorinio</a:t>
            </a:r>
            <a:r>
              <a:rPr dirty="0"/>
              <a:t> </a:t>
            </a:r>
            <a:r>
              <a:rPr dirty="0" err="1"/>
              <a:t>ugdymo</a:t>
            </a:r>
            <a:r>
              <a:rPr dirty="0"/>
              <a:t> </a:t>
            </a:r>
            <a:r>
              <a:rPr dirty="0" err="1"/>
              <a:t>dalykų</a:t>
            </a:r>
            <a:r>
              <a:rPr dirty="0"/>
              <a:t> </a:t>
            </a:r>
            <a:r>
              <a:rPr dirty="0" err="1"/>
              <a:t>grupių</a:t>
            </a:r>
            <a:r>
              <a:rPr lang="lt-LT" dirty="0"/>
              <a:t>.</a:t>
            </a:r>
            <a:endParaRPr dirty="0"/>
          </a:p>
        </p:txBody>
      </p:sp>
      <p:sp>
        <p:nvSpPr>
          <p:cNvPr id="202" name="Modulių,   skirtų privalomų ir privalomai pasirenkamų dalykų gilesniam mokymuisi"/>
          <p:cNvSpPr txBox="1"/>
          <p:nvPr/>
        </p:nvSpPr>
        <p:spPr>
          <a:xfrm>
            <a:off x="8772052" y="2526916"/>
            <a:ext cx="2805033" cy="14219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marL="342900" indent="-342900">
              <a:lnSpc>
                <a:spcPct val="90000"/>
              </a:lnSpc>
              <a:spcBef>
                <a:spcPts val="1000"/>
              </a:spcBef>
              <a:buClr>
                <a:srgbClr val="44546A"/>
              </a:buClr>
              <a:buSzPct val="100000"/>
              <a:buFont typeface="Arial"/>
              <a:buChar char="•"/>
              <a:defRPr sz="1600">
                <a:latin typeface="BeausiteFit-Light"/>
                <a:ea typeface="BeausiteFit-Light"/>
                <a:cs typeface="BeausiteFit-Light"/>
                <a:sym typeface="BeausiteFit-Light"/>
              </a:defRPr>
            </a:pPr>
            <a:r>
              <a:rPr b="1" dirty="0" err="1">
                <a:ea typeface="Beausite Fit Medium"/>
                <a:cs typeface="Beausite Fit Medium"/>
                <a:sym typeface="Beausite Fit Medium"/>
              </a:rPr>
              <a:t>Modulių</a:t>
            </a:r>
            <a:r>
              <a:rPr dirty="0">
                <a:latin typeface="Beausite Fit Medium"/>
                <a:ea typeface="Beausite Fit Medium"/>
                <a:cs typeface="Beausite Fit Medium"/>
                <a:sym typeface="Beausite Fit Medium"/>
              </a:rPr>
              <a:t/>
            </a:r>
            <a:br>
              <a:rPr dirty="0">
                <a:latin typeface="Beausite Fit Medium"/>
                <a:ea typeface="Beausite Fit Medium"/>
                <a:cs typeface="Beausite Fit Medium"/>
                <a:sym typeface="Beausite Fit Medium"/>
              </a:rPr>
            </a:br>
            <a:r>
              <a:rPr dirty="0">
                <a:latin typeface="Beausite Fit Medium"/>
                <a:ea typeface="Beausite Fit Medium"/>
                <a:cs typeface="Beausite Fit Medium"/>
                <a:sym typeface="Beausite Fit Medium"/>
              </a:rPr>
              <a:t/>
            </a:r>
            <a:br>
              <a:rPr dirty="0">
                <a:latin typeface="Beausite Fit Medium"/>
                <a:ea typeface="Beausite Fit Medium"/>
                <a:cs typeface="Beausite Fit Medium"/>
                <a:sym typeface="Beausite Fit Medium"/>
              </a:rPr>
            </a:br>
            <a:r>
              <a:rPr dirty="0">
                <a:latin typeface="Beausite Fit Medium"/>
                <a:ea typeface="Beausite Fit Medium"/>
                <a:cs typeface="Beausite Fit Medium"/>
                <a:sym typeface="Beausite Fit Medium"/>
              </a:rPr>
              <a:t/>
            </a:r>
            <a:br>
              <a:rPr dirty="0">
                <a:latin typeface="Beausite Fit Medium"/>
                <a:ea typeface="Beausite Fit Medium"/>
                <a:cs typeface="Beausite Fit Medium"/>
                <a:sym typeface="Beausite Fit Medium"/>
              </a:rPr>
            </a:br>
            <a:r>
              <a:rPr lang="lt-LT" dirty="0">
                <a:ea typeface="Beausite Fit Medium"/>
                <a:cs typeface="Beausite Fit Medium"/>
                <a:sym typeface="Beausite Fit Medium"/>
              </a:rPr>
              <a:t>Jie s</a:t>
            </a:r>
            <a:r>
              <a:rPr dirty="0" err="1"/>
              <a:t>kirt</a:t>
            </a:r>
            <a:r>
              <a:rPr lang="lt-LT" dirty="0"/>
              <a:t>i</a:t>
            </a:r>
            <a:r>
              <a:rPr dirty="0"/>
              <a:t> </a:t>
            </a:r>
            <a:r>
              <a:rPr dirty="0" err="1"/>
              <a:t>privalom</a:t>
            </a:r>
            <a:r>
              <a:rPr lang="lt-LT" dirty="0" err="1"/>
              <a:t>iems</a:t>
            </a:r>
            <a:r>
              <a:rPr dirty="0"/>
              <a:t> </a:t>
            </a:r>
            <a:r>
              <a:rPr dirty="0" err="1"/>
              <a:t>ir</a:t>
            </a:r>
            <a:r>
              <a:rPr dirty="0"/>
              <a:t> </a:t>
            </a:r>
            <a:r>
              <a:rPr dirty="0" err="1"/>
              <a:t>privalomai</a:t>
            </a:r>
            <a:r>
              <a:rPr dirty="0"/>
              <a:t> </a:t>
            </a:r>
            <a:r>
              <a:rPr dirty="0" err="1"/>
              <a:t>pasirenkam</a:t>
            </a:r>
            <a:r>
              <a:rPr lang="lt-LT" dirty="0" err="1"/>
              <a:t>iems</a:t>
            </a:r>
            <a:r>
              <a:rPr dirty="0"/>
              <a:t> </a:t>
            </a:r>
            <a:r>
              <a:rPr dirty="0" err="1"/>
              <a:t>dalyk</a:t>
            </a:r>
            <a:r>
              <a:rPr lang="lt-LT" dirty="0" err="1"/>
              <a:t>ams</a:t>
            </a:r>
            <a:r>
              <a:rPr dirty="0"/>
              <a:t> </a:t>
            </a:r>
            <a:r>
              <a:rPr dirty="0" err="1"/>
              <a:t>gil</a:t>
            </a:r>
            <a:r>
              <a:rPr lang="lt-LT" dirty="0" err="1"/>
              <a:t>iau</a:t>
            </a:r>
            <a:r>
              <a:rPr dirty="0"/>
              <a:t> </a:t>
            </a:r>
            <a:r>
              <a:rPr dirty="0" err="1"/>
              <a:t>moky</a:t>
            </a:r>
            <a:r>
              <a:rPr lang="lt-LT" dirty="0" err="1"/>
              <a:t>tis</a:t>
            </a:r>
            <a:r>
              <a:rPr lang="lt-LT" dirty="0"/>
              <a:t>.</a:t>
            </a:r>
            <a:endParaRPr dirty="0"/>
          </a:p>
        </p:txBody>
      </p:sp>
      <p:sp>
        <p:nvSpPr>
          <p:cNvPr id="203" name="Laisvai pasirenkamų dalykų"/>
          <p:cNvSpPr txBox="1"/>
          <p:nvPr/>
        </p:nvSpPr>
        <p:spPr>
          <a:xfrm>
            <a:off x="892032" y="5644064"/>
            <a:ext cx="2480073" cy="53553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marL="342900" indent="-342900">
              <a:lnSpc>
                <a:spcPct val="90000"/>
              </a:lnSpc>
              <a:spcBef>
                <a:spcPts val="1000"/>
              </a:spcBef>
              <a:buClr>
                <a:srgbClr val="44546A"/>
              </a:buClr>
              <a:buSzPct val="100000"/>
              <a:buFont typeface="Arial"/>
              <a:buChar char="•"/>
              <a:defRPr sz="1600">
                <a:latin typeface="Beausite Fit Medium"/>
                <a:ea typeface="Beausite Fit Medium"/>
                <a:cs typeface="Beausite Fit Medium"/>
                <a:sym typeface="Beausite Fit Medium"/>
              </a:defRPr>
            </a:lvl1pPr>
          </a:lstStyle>
          <a:p>
            <a:r>
              <a:rPr b="1" dirty="0" err="1">
                <a:latin typeface="+mj-lt"/>
              </a:rPr>
              <a:t>Laisvai</a:t>
            </a:r>
            <a:r>
              <a:rPr b="1" dirty="0">
                <a:latin typeface="+mj-lt"/>
              </a:rPr>
              <a:t> </a:t>
            </a:r>
            <a:r>
              <a:rPr b="1" dirty="0" err="1">
                <a:latin typeface="+mj-lt"/>
              </a:rPr>
              <a:t>pasirenkamų</a:t>
            </a:r>
            <a:r>
              <a:rPr b="1" dirty="0">
                <a:latin typeface="+mj-lt"/>
              </a:rPr>
              <a:t> </a:t>
            </a:r>
            <a:r>
              <a:rPr b="1" dirty="0" err="1">
                <a:latin typeface="+mj-lt"/>
              </a:rPr>
              <a:t>dalykų</a:t>
            </a:r>
            <a:endParaRPr b="1" dirty="0">
              <a:latin typeface="+mj-lt"/>
            </a:endParaRPr>
          </a:p>
        </p:txBody>
      </p:sp>
      <p:sp>
        <p:nvSpPr>
          <p:cNvPr id="204" name="Privaloma socialinė - pilietinė veikla"/>
          <p:cNvSpPr txBox="1"/>
          <p:nvPr/>
        </p:nvSpPr>
        <p:spPr>
          <a:xfrm>
            <a:off x="4324851" y="5644064"/>
            <a:ext cx="2480073" cy="53553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marL="342900" indent="-342900">
              <a:lnSpc>
                <a:spcPct val="90000"/>
              </a:lnSpc>
              <a:spcBef>
                <a:spcPts val="1000"/>
              </a:spcBef>
              <a:buClr>
                <a:srgbClr val="44546A"/>
              </a:buClr>
              <a:buSzPct val="100000"/>
              <a:buFont typeface="Arial"/>
              <a:buChar char="•"/>
              <a:defRPr sz="1600">
                <a:latin typeface="Beausite Fit Medium"/>
                <a:ea typeface="Beausite Fit Medium"/>
                <a:cs typeface="Beausite Fit Medium"/>
                <a:sym typeface="Beausite Fit Medium"/>
              </a:defRPr>
            </a:lvl1pPr>
          </a:lstStyle>
          <a:p>
            <a:r>
              <a:rPr b="1" dirty="0" err="1">
                <a:latin typeface="+mj-lt"/>
              </a:rPr>
              <a:t>Privaloma</a:t>
            </a:r>
            <a:r>
              <a:rPr b="1" dirty="0">
                <a:latin typeface="+mj-lt"/>
              </a:rPr>
              <a:t> </a:t>
            </a:r>
            <a:r>
              <a:rPr b="1" dirty="0" err="1">
                <a:latin typeface="+mj-lt"/>
              </a:rPr>
              <a:t>socialinė</a:t>
            </a:r>
            <a:r>
              <a:rPr b="1" dirty="0">
                <a:latin typeface="+mj-lt"/>
              </a:rPr>
              <a:t> - </a:t>
            </a:r>
            <a:r>
              <a:rPr b="1" dirty="0" err="1">
                <a:latin typeface="+mj-lt"/>
              </a:rPr>
              <a:t>pilietinė</a:t>
            </a:r>
            <a:r>
              <a:rPr b="1" dirty="0">
                <a:latin typeface="+mj-lt"/>
              </a:rPr>
              <a:t> </a:t>
            </a:r>
            <a:r>
              <a:rPr b="1" dirty="0" err="1">
                <a:latin typeface="+mj-lt"/>
              </a:rPr>
              <a:t>veikla</a:t>
            </a:r>
            <a:endParaRPr b="1" dirty="0">
              <a:latin typeface="+mj-lt"/>
            </a:endParaRPr>
          </a:p>
        </p:txBody>
      </p:sp>
      <p:pic>
        <p:nvPicPr>
          <p:cNvPr id="205" name="Image" descr="Imag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7253" y="1678791"/>
            <a:ext cx="749164" cy="629289"/>
          </a:xfrm>
          <a:prstGeom prst="rect">
            <a:avLst/>
          </a:prstGeom>
          <a:ln w="12700">
            <a:miter lim="400000"/>
          </a:ln>
        </p:spPr>
      </p:pic>
      <p:sp>
        <p:nvSpPr>
          <p:cNvPr id="206" name="Pavadinimas 1"/>
          <p:cNvSpPr txBox="1"/>
          <p:nvPr/>
        </p:nvSpPr>
        <p:spPr>
          <a:xfrm>
            <a:off x="1341853" y="1800154"/>
            <a:ext cx="659964" cy="5135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 anchor="ctr">
            <a:normAutofit/>
          </a:bodyPr>
          <a:lstStyle>
            <a:lvl1pPr>
              <a:lnSpc>
                <a:spcPct val="90000"/>
              </a:lnSpc>
              <a:defRPr sz="1400">
                <a:solidFill>
                  <a:srgbClr val="47588C"/>
                </a:solidFill>
                <a:latin typeface="Beausite Fit Medium"/>
                <a:ea typeface="Beausite Fit Medium"/>
                <a:cs typeface="Beausite Fit Medium"/>
                <a:sym typeface="Beausite Fit Medium"/>
              </a:defRPr>
            </a:lvl1pPr>
          </a:lstStyle>
          <a:p>
            <a:r>
              <a:t>Abc</a:t>
            </a:r>
          </a:p>
        </p:txBody>
      </p:sp>
      <p:pic>
        <p:nvPicPr>
          <p:cNvPr id="207" name="Image" descr="Imag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15877" y="1742291"/>
            <a:ext cx="494436" cy="629289"/>
          </a:xfrm>
          <a:prstGeom prst="rect">
            <a:avLst/>
          </a:prstGeom>
          <a:ln w="12700">
            <a:miter lim="400000"/>
          </a:ln>
        </p:spPr>
      </p:pic>
      <p:pic>
        <p:nvPicPr>
          <p:cNvPr id="208" name="Image" descr="Image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74131" y="1726426"/>
            <a:ext cx="659963" cy="661019"/>
          </a:xfrm>
          <a:prstGeom prst="rect">
            <a:avLst/>
          </a:prstGeom>
          <a:ln w="12700">
            <a:miter lim="400000"/>
          </a:ln>
        </p:spPr>
      </p:pic>
      <p:pic>
        <p:nvPicPr>
          <p:cNvPr id="209" name="Image" descr="Image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75389" y="4660403"/>
            <a:ext cx="571231" cy="757913"/>
          </a:xfrm>
          <a:prstGeom prst="rect">
            <a:avLst/>
          </a:prstGeom>
          <a:ln w="12700">
            <a:miter lim="400000"/>
          </a:ln>
        </p:spPr>
      </p:pic>
      <p:pic>
        <p:nvPicPr>
          <p:cNvPr id="210" name="Image" descr="Image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95881" y="4660403"/>
            <a:ext cx="863188" cy="757913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F0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Pavadinimas 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6950403" cy="1325563"/>
          </a:xfrm>
          <a:prstGeom prst="rect">
            <a:avLst/>
          </a:prstGeom>
        </p:spPr>
        <p:txBody>
          <a:bodyPr/>
          <a:lstStyle>
            <a:lvl1pPr>
              <a:defRPr sz="4000">
                <a:solidFill>
                  <a:srgbClr val="47588C"/>
                </a:solidFill>
                <a:latin typeface="Beausite Fit Medium"/>
                <a:ea typeface="Beausite Fit Medium"/>
                <a:cs typeface="Beausite Fit Medium"/>
                <a:sym typeface="Beausite Fit Medium"/>
              </a:defRPr>
            </a:lvl1pPr>
          </a:lstStyle>
          <a:p>
            <a:r>
              <a:rPr b="1" dirty="0" err="1">
                <a:latin typeface="+mj-lt"/>
              </a:rPr>
              <a:t>Iš</a:t>
            </a:r>
            <a:r>
              <a:rPr b="1" dirty="0">
                <a:latin typeface="+mj-lt"/>
              </a:rPr>
              <a:t> </a:t>
            </a:r>
            <a:r>
              <a:rPr b="1" dirty="0" err="1">
                <a:latin typeface="+mj-lt"/>
              </a:rPr>
              <a:t>kokių</a:t>
            </a:r>
            <a:r>
              <a:rPr b="1" dirty="0">
                <a:latin typeface="+mj-lt"/>
              </a:rPr>
              <a:t> </a:t>
            </a:r>
            <a:r>
              <a:rPr b="1" dirty="0" err="1">
                <a:latin typeface="+mj-lt"/>
              </a:rPr>
              <a:t>dalykų</a:t>
            </a:r>
            <a:r>
              <a:rPr b="1" dirty="0">
                <a:latin typeface="+mj-lt"/>
              </a:rPr>
              <a:t> </a:t>
            </a:r>
            <a:r>
              <a:rPr b="1" dirty="0" err="1">
                <a:latin typeface="+mj-lt"/>
              </a:rPr>
              <a:t>rinktis</a:t>
            </a:r>
            <a:r>
              <a:rPr b="1" dirty="0">
                <a:latin typeface="+mj-lt"/>
              </a:rPr>
              <a:t>?</a:t>
            </a:r>
          </a:p>
        </p:txBody>
      </p:sp>
      <p:sp>
        <p:nvSpPr>
          <p:cNvPr id="213" name="Besimokantys pagal vidurinio ugdymo programą mokiniai mokosi ne mažiau kaip 8 dalykų, privalomų pamokų minimumas – 25 val.*"/>
          <p:cNvSpPr txBox="1"/>
          <p:nvPr/>
        </p:nvSpPr>
        <p:spPr>
          <a:xfrm>
            <a:off x="850917" y="2349089"/>
            <a:ext cx="6457949" cy="88075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lnSpc>
                <a:spcPct val="110000"/>
              </a:lnSpc>
              <a:spcBef>
                <a:spcPts val="1000"/>
              </a:spcBef>
              <a:defRPr sz="2000">
                <a:latin typeface="Beausite Fit Medium"/>
                <a:ea typeface="Beausite Fit Medium"/>
                <a:cs typeface="Beausite Fit Medium"/>
                <a:sym typeface="Beausite Fit Medium"/>
              </a:defRPr>
            </a:lvl1pPr>
          </a:lstStyle>
          <a:p>
            <a:r>
              <a:rPr lang="lt-LT" dirty="0">
                <a:latin typeface="+mj-lt"/>
              </a:rPr>
              <a:t>III – IV kl. gimnazistai</a:t>
            </a:r>
            <a:r>
              <a:rPr dirty="0">
                <a:latin typeface="+mj-lt"/>
              </a:rPr>
              <a:t> </a:t>
            </a:r>
            <a:r>
              <a:rPr dirty="0" err="1">
                <a:latin typeface="+mj-lt"/>
              </a:rPr>
              <a:t>mokosi</a:t>
            </a:r>
            <a:r>
              <a:rPr dirty="0">
                <a:latin typeface="+mj-lt"/>
              </a:rPr>
              <a:t> ne </a:t>
            </a:r>
            <a:r>
              <a:rPr dirty="0" err="1">
                <a:latin typeface="+mj-lt"/>
              </a:rPr>
              <a:t>mažiau</a:t>
            </a:r>
            <a:r>
              <a:rPr dirty="0">
                <a:latin typeface="+mj-lt"/>
              </a:rPr>
              <a:t> </a:t>
            </a:r>
            <a:r>
              <a:rPr dirty="0" err="1">
                <a:latin typeface="+mj-lt"/>
              </a:rPr>
              <a:t>kaip</a:t>
            </a:r>
            <a:r>
              <a:rPr dirty="0">
                <a:latin typeface="+mj-lt"/>
              </a:rPr>
              <a:t> 8 </a:t>
            </a:r>
            <a:r>
              <a:rPr dirty="0" err="1">
                <a:latin typeface="+mj-lt"/>
              </a:rPr>
              <a:t>dalykų</a:t>
            </a:r>
            <a:r>
              <a:rPr lang="lt-LT" dirty="0">
                <a:latin typeface="+mj-lt"/>
              </a:rPr>
              <a:t>.</a:t>
            </a:r>
            <a:r>
              <a:rPr dirty="0">
                <a:latin typeface="+mj-lt"/>
              </a:rPr>
              <a:t> </a:t>
            </a:r>
            <a:endParaRPr lang="lt-LT" dirty="0">
              <a:latin typeface="+mj-lt"/>
            </a:endParaRPr>
          </a:p>
          <a:p>
            <a:r>
              <a:rPr lang="lt-LT" dirty="0">
                <a:latin typeface="+mj-lt"/>
              </a:rPr>
              <a:t>P</a:t>
            </a:r>
            <a:r>
              <a:rPr dirty="0" err="1">
                <a:latin typeface="+mj-lt"/>
              </a:rPr>
              <a:t>rivalomų</a:t>
            </a:r>
            <a:r>
              <a:rPr dirty="0">
                <a:latin typeface="+mj-lt"/>
              </a:rPr>
              <a:t> </a:t>
            </a:r>
            <a:r>
              <a:rPr dirty="0" err="1">
                <a:latin typeface="+mj-lt"/>
              </a:rPr>
              <a:t>pamokų</a:t>
            </a:r>
            <a:r>
              <a:rPr dirty="0">
                <a:latin typeface="+mj-lt"/>
              </a:rPr>
              <a:t> </a:t>
            </a:r>
            <a:r>
              <a:rPr dirty="0" err="1">
                <a:latin typeface="+mj-lt"/>
              </a:rPr>
              <a:t>minimumas</a:t>
            </a:r>
            <a:r>
              <a:rPr dirty="0">
                <a:latin typeface="+mj-lt"/>
              </a:rPr>
              <a:t> – 25 val.*</a:t>
            </a:r>
          </a:p>
        </p:txBody>
      </p:sp>
      <p:sp>
        <p:nvSpPr>
          <p:cNvPr id="214" name="*išimtys dėl privalomų mokytis dalykų skaičiaus ir minimalaus pamokų skaičiaus taikomos mokykloms, įgyvendinančioms specializuoto ugdymo krypties programas, suaugusiųjų vidurinio ugdymo programas, vidurinio ugdymo programą kartu su profesinio mokymo prog"/>
          <p:cNvSpPr txBox="1"/>
          <p:nvPr/>
        </p:nvSpPr>
        <p:spPr>
          <a:xfrm>
            <a:off x="939404" y="4837642"/>
            <a:ext cx="6747995" cy="10284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lnSpc>
                <a:spcPct val="110000"/>
              </a:lnSpc>
              <a:spcBef>
                <a:spcPts val="1000"/>
              </a:spcBef>
              <a:defRPr sz="1400">
                <a:latin typeface="BeausiteFit-Light"/>
                <a:ea typeface="BeausiteFit-Light"/>
                <a:cs typeface="BeausiteFit-Light"/>
                <a:sym typeface="BeausiteFit-Light"/>
              </a:defRPr>
            </a:lvl1pPr>
          </a:lstStyle>
          <a:p>
            <a:r>
              <a:rPr dirty="0"/>
              <a:t>*</a:t>
            </a:r>
            <a:r>
              <a:rPr dirty="0" err="1">
                <a:latin typeface="+mj-lt"/>
              </a:rPr>
              <a:t>išimtys</a:t>
            </a:r>
            <a:r>
              <a:rPr dirty="0">
                <a:latin typeface="+mj-lt"/>
              </a:rPr>
              <a:t> </a:t>
            </a:r>
            <a:r>
              <a:rPr dirty="0" err="1">
                <a:latin typeface="+mj-lt"/>
              </a:rPr>
              <a:t>dėl</a:t>
            </a:r>
            <a:r>
              <a:rPr dirty="0">
                <a:latin typeface="+mj-lt"/>
              </a:rPr>
              <a:t> </a:t>
            </a:r>
            <a:r>
              <a:rPr dirty="0" err="1">
                <a:latin typeface="+mj-lt"/>
              </a:rPr>
              <a:t>privalomų</a:t>
            </a:r>
            <a:r>
              <a:rPr dirty="0">
                <a:latin typeface="+mj-lt"/>
              </a:rPr>
              <a:t> </a:t>
            </a:r>
            <a:r>
              <a:rPr dirty="0" err="1">
                <a:latin typeface="+mj-lt"/>
              </a:rPr>
              <a:t>mokytis</a:t>
            </a:r>
            <a:r>
              <a:rPr dirty="0">
                <a:latin typeface="+mj-lt"/>
              </a:rPr>
              <a:t> </a:t>
            </a:r>
            <a:r>
              <a:rPr dirty="0" err="1">
                <a:latin typeface="+mj-lt"/>
              </a:rPr>
              <a:t>dalykų</a:t>
            </a:r>
            <a:r>
              <a:rPr dirty="0">
                <a:latin typeface="+mj-lt"/>
              </a:rPr>
              <a:t> </a:t>
            </a:r>
            <a:r>
              <a:rPr dirty="0" err="1">
                <a:latin typeface="+mj-lt"/>
              </a:rPr>
              <a:t>skaičiaus</a:t>
            </a:r>
            <a:r>
              <a:rPr dirty="0">
                <a:latin typeface="+mj-lt"/>
              </a:rPr>
              <a:t> </a:t>
            </a:r>
            <a:r>
              <a:rPr dirty="0" err="1">
                <a:latin typeface="+mj-lt"/>
              </a:rPr>
              <a:t>ir</a:t>
            </a:r>
            <a:r>
              <a:rPr dirty="0">
                <a:latin typeface="+mj-lt"/>
              </a:rPr>
              <a:t> </a:t>
            </a:r>
            <a:r>
              <a:rPr dirty="0" err="1">
                <a:latin typeface="+mj-lt"/>
              </a:rPr>
              <a:t>minimalaus</a:t>
            </a:r>
            <a:r>
              <a:rPr dirty="0">
                <a:latin typeface="+mj-lt"/>
              </a:rPr>
              <a:t> </a:t>
            </a:r>
            <a:r>
              <a:rPr dirty="0" err="1">
                <a:latin typeface="+mj-lt"/>
              </a:rPr>
              <a:t>pamokų</a:t>
            </a:r>
            <a:r>
              <a:rPr dirty="0">
                <a:latin typeface="+mj-lt"/>
              </a:rPr>
              <a:t> </a:t>
            </a:r>
            <a:r>
              <a:rPr dirty="0" err="1">
                <a:latin typeface="+mj-lt"/>
              </a:rPr>
              <a:t>skaičiaus</a:t>
            </a:r>
            <a:r>
              <a:rPr dirty="0">
                <a:latin typeface="+mj-lt"/>
              </a:rPr>
              <a:t> </a:t>
            </a:r>
            <a:r>
              <a:rPr dirty="0" err="1">
                <a:latin typeface="+mj-lt"/>
              </a:rPr>
              <a:t>taikomos</a:t>
            </a:r>
            <a:r>
              <a:rPr dirty="0">
                <a:latin typeface="+mj-lt"/>
              </a:rPr>
              <a:t> </a:t>
            </a:r>
            <a:r>
              <a:rPr dirty="0" err="1">
                <a:latin typeface="+mj-lt"/>
              </a:rPr>
              <a:t>mokykloms</a:t>
            </a:r>
            <a:r>
              <a:rPr dirty="0">
                <a:latin typeface="+mj-lt"/>
              </a:rPr>
              <a:t>, </a:t>
            </a:r>
            <a:r>
              <a:rPr dirty="0" err="1">
                <a:latin typeface="+mj-lt"/>
              </a:rPr>
              <a:t>įgyvendinančioms</a:t>
            </a:r>
            <a:r>
              <a:rPr dirty="0">
                <a:latin typeface="+mj-lt"/>
              </a:rPr>
              <a:t> </a:t>
            </a:r>
            <a:r>
              <a:rPr dirty="0" err="1">
                <a:latin typeface="+mj-lt"/>
              </a:rPr>
              <a:t>specializuoto</a:t>
            </a:r>
            <a:r>
              <a:rPr dirty="0">
                <a:latin typeface="+mj-lt"/>
              </a:rPr>
              <a:t> </a:t>
            </a:r>
            <a:r>
              <a:rPr dirty="0" err="1">
                <a:latin typeface="+mj-lt"/>
              </a:rPr>
              <a:t>ugdymo</a:t>
            </a:r>
            <a:r>
              <a:rPr dirty="0">
                <a:latin typeface="+mj-lt"/>
              </a:rPr>
              <a:t> </a:t>
            </a:r>
            <a:r>
              <a:rPr dirty="0" err="1">
                <a:latin typeface="+mj-lt"/>
              </a:rPr>
              <a:t>krypties</a:t>
            </a:r>
            <a:r>
              <a:rPr dirty="0">
                <a:latin typeface="+mj-lt"/>
              </a:rPr>
              <a:t> </a:t>
            </a:r>
            <a:r>
              <a:rPr dirty="0" err="1">
                <a:latin typeface="+mj-lt"/>
              </a:rPr>
              <a:t>programas</a:t>
            </a:r>
            <a:r>
              <a:rPr dirty="0">
                <a:latin typeface="+mj-lt"/>
              </a:rPr>
              <a:t>, </a:t>
            </a:r>
            <a:r>
              <a:rPr dirty="0" err="1">
                <a:latin typeface="+mj-lt"/>
              </a:rPr>
              <a:t>suaugusiųjų</a:t>
            </a:r>
            <a:r>
              <a:rPr dirty="0">
                <a:latin typeface="+mj-lt"/>
              </a:rPr>
              <a:t> </a:t>
            </a:r>
            <a:r>
              <a:rPr dirty="0" err="1">
                <a:latin typeface="+mj-lt"/>
              </a:rPr>
              <a:t>vidurinio</a:t>
            </a:r>
            <a:r>
              <a:rPr dirty="0">
                <a:latin typeface="+mj-lt"/>
              </a:rPr>
              <a:t> </a:t>
            </a:r>
            <a:r>
              <a:rPr dirty="0" err="1">
                <a:latin typeface="+mj-lt"/>
              </a:rPr>
              <a:t>ugdymo</a:t>
            </a:r>
            <a:r>
              <a:rPr dirty="0">
                <a:latin typeface="+mj-lt"/>
              </a:rPr>
              <a:t> </a:t>
            </a:r>
            <a:r>
              <a:rPr dirty="0" err="1">
                <a:latin typeface="+mj-lt"/>
              </a:rPr>
              <a:t>programas</a:t>
            </a:r>
            <a:r>
              <a:rPr dirty="0">
                <a:latin typeface="+mj-lt"/>
              </a:rPr>
              <a:t>, </a:t>
            </a:r>
            <a:r>
              <a:rPr dirty="0" err="1">
                <a:latin typeface="+mj-lt"/>
              </a:rPr>
              <a:t>vidurinio</a:t>
            </a:r>
            <a:r>
              <a:rPr dirty="0">
                <a:latin typeface="+mj-lt"/>
              </a:rPr>
              <a:t> </a:t>
            </a:r>
            <a:r>
              <a:rPr dirty="0" err="1">
                <a:latin typeface="+mj-lt"/>
              </a:rPr>
              <a:t>ugdymo</a:t>
            </a:r>
            <a:r>
              <a:rPr dirty="0">
                <a:latin typeface="+mj-lt"/>
              </a:rPr>
              <a:t> </a:t>
            </a:r>
            <a:r>
              <a:rPr dirty="0" err="1">
                <a:latin typeface="+mj-lt"/>
              </a:rPr>
              <a:t>programą</a:t>
            </a:r>
            <a:r>
              <a:rPr dirty="0">
                <a:latin typeface="+mj-lt"/>
              </a:rPr>
              <a:t> </a:t>
            </a:r>
            <a:r>
              <a:rPr dirty="0" err="1">
                <a:latin typeface="+mj-lt"/>
              </a:rPr>
              <a:t>kartu</a:t>
            </a:r>
            <a:r>
              <a:rPr dirty="0">
                <a:latin typeface="+mj-lt"/>
              </a:rPr>
              <a:t> </a:t>
            </a:r>
            <a:r>
              <a:rPr dirty="0" err="1">
                <a:latin typeface="+mj-lt"/>
              </a:rPr>
              <a:t>su</a:t>
            </a:r>
            <a:r>
              <a:rPr dirty="0">
                <a:latin typeface="+mj-lt"/>
              </a:rPr>
              <a:t> </a:t>
            </a:r>
            <a:r>
              <a:rPr dirty="0" err="1">
                <a:latin typeface="+mj-lt"/>
              </a:rPr>
              <a:t>profesinio</a:t>
            </a:r>
            <a:r>
              <a:rPr dirty="0">
                <a:latin typeface="+mj-lt"/>
              </a:rPr>
              <a:t> </a:t>
            </a:r>
            <a:r>
              <a:rPr dirty="0" err="1">
                <a:latin typeface="+mj-lt"/>
              </a:rPr>
              <a:t>mokymo</a:t>
            </a:r>
            <a:r>
              <a:rPr dirty="0">
                <a:latin typeface="+mj-lt"/>
              </a:rPr>
              <a:t> </a:t>
            </a:r>
            <a:r>
              <a:rPr dirty="0" err="1">
                <a:latin typeface="+mj-lt"/>
              </a:rPr>
              <a:t>programomis</a:t>
            </a:r>
            <a:r>
              <a:rPr dirty="0">
                <a:latin typeface="+mj-lt"/>
              </a:rPr>
              <a:t>.</a:t>
            </a:r>
          </a:p>
        </p:txBody>
      </p:sp>
      <p:sp>
        <p:nvSpPr>
          <p:cNvPr id="215" name="Line"/>
          <p:cNvSpPr/>
          <p:nvPr/>
        </p:nvSpPr>
        <p:spPr>
          <a:xfrm>
            <a:off x="973268" y="4517065"/>
            <a:ext cx="6680266" cy="1"/>
          </a:xfrm>
          <a:prstGeom prst="line">
            <a:avLst/>
          </a:prstGeom>
          <a:ln w="12700">
            <a:solidFill>
              <a:srgbClr val="47588C"/>
            </a:solidFill>
            <a:miter/>
          </a:ln>
        </p:spPr>
        <p:txBody>
          <a:bodyPr lIns="45719" rIns="45719"/>
          <a:lstStyle/>
          <a:p>
            <a:endParaRPr/>
          </a:p>
        </p:txBody>
      </p:sp>
      <p:pic>
        <p:nvPicPr>
          <p:cNvPr id="216" name="Untitled_Artwork 3.png" descr="Untitled_Artwork 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57064" y="970713"/>
            <a:ext cx="3815575" cy="5397191"/>
          </a:xfrm>
          <a:prstGeom prst="rect">
            <a:avLst/>
          </a:prstGeom>
          <a:ln w="12700">
            <a:miter lim="400000"/>
          </a:ln>
        </p:spPr>
      </p:pic>
      <p:sp>
        <p:nvSpPr>
          <p:cNvPr id="217" name="Pavadinimas 1"/>
          <p:cNvSpPr txBox="1"/>
          <p:nvPr/>
        </p:nvSpPr>
        <p:spPr>
          <a:xfrm>
            <a:off x="9084492" y="2331391"/>
            <a:ext cx="6950404" cy="13255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 anchor="ctr">
            <a:normAutofit/>
          </a:bodyPr>
          <a:lstStyle>
            <a:lvl1pPr>
              <a:lnSpc>
                <a:spcPct val="90000"/>
              </a:lnSpc>
              <a:defRPr sz="4000">
                <a:solidFill>
                  <a:srgbClr val="FFD65C"/>
                </a:solidFill>
                <a:latin typeface="Beausite Fit Medium"/>
                <a:ea typeface="Beausite Fit Medium"/>
                <a:cs typeface="Beausite Fit Medium"/>
                <a:sym typeface="Beausite Fit Medium"/>
              </a:defRPr>
            </a:lvl1pPr>
          </a:lstStyle>
          <a:p>
            <a:r>
              <a:rPr dirty="0"/>
              <a:t>25 val.</a:t>
            </a:r>
          </a:p>
        </p:txBody>
      </p:sp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F0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Turinio vietos rezervavimo ženklas 2"/>
          <p:cNvSpPr txBox="1">
            <a:spLocks noGrp="1"/>
          </p:cNvSpPr>
          <p:nvPr>
            <p:ph type="body" sz="half" idx="1"/>
          </p:nvPr>
        </p:nvSpPr>
        <p:spPr>
          <a:xfrm>
            <a:off x="925106" y="2336202"/>
            <a:ext cx="6540694" cy="4351339"/>
          </a:xfrm>
          <a:prstGeom prst="rect">
            <a:avLst/>
          </a:prstGeom>
        </p:spPr>
        <p:txBody>
          <a:bodyPr/>
          <a:lstStyle/>
          <a:p>
            <a:pPr>
              <a:defRPr sz="2000">
                <a:latin typeface="Beausite Fit Medium"/>
                <a:ea typeface="Beausite Fit Medium"/>
                <a:cs typeface="Beausite Fit Medium"/>
                <a:sym typeface="Beausite Fit Medium"/>
              </a:defRPr>
            </a:pPr>
            <a:endParaRPr dirty="0"/>
          </a:p>
          <a:p>
            <a:pPr>
              <a:defRPr sz="2000">
                <a:latin typeface="Beausite Fit Medium"/>
                <a:ea typeface="Beausite Fit Medium"/>
                <a:cs typeface="Beausite Fit Medium"/>
                <a:sym typeface="Beausite Fit Medium"/>
              </a:defRPr>
            </a:pPr>
            <a:r>
              <a:rPr b="1" dirty="0" err="1">
                <a:latin typeface="+mj-lt"/>
              </a:rPr>
              <a:t>Nėra</a:t>
            </a:r>
            <a:r>
              <a:rPr b="1" dirty="0">
                <a:latin typeface="+mj-lt"/>
              </a:rPr>
              <a:t> </a:t>
            </a:r>
            <a:r>
              <a:rPr b="1" dirty="0" err="1">
                <a:latin typeface="+mj-lt"/>
              </a:rPr>
              <a:t>nustatyto</a:t>
            </a:r>
            <a:r>
              <a:rPr b="1" dirty="0">
                <a:latin typeface="+mj-lt"/>
              </a:rPr>
              <a:t> </a:t>
            </a:r>
            <a:r>
              <a:rPr b="1" dirty="0" err="1">
                <a:latin typeface="+mj-lt"/>
              </a:rPr>
              <a:t>būtino</a:t>
            </a:r>
            <a:r>
              <a:rPr b="1" dirty="0">
                <a:latin typeface="+mj-lt"/>
              </a:rPr>
              <a:t> </a:t>
            </a:r>
            <a:r>
              <a:rPr b="1" dirty="0" err="1">
                <a:latin typeface="+mj-lt"/>
              </a:rPr>
              <a:t>gauti</a:t>
            </a:r>
            <a:r>
              <a:rPr b="1" dirty="0">
                <a:latin typeface="+mj-lt"/>
              </a:rPr>
              <a:t> </a:t>
            </a:r>
            <a:r>
              <a:rPr b="1" dirty="0" err="1">
                <a:latin typeface="+mj-lt"/>
              </a:rPr>
              <a:t>pažymio</a:t>
            </a:r>
            <a:r>
              <a:rPr b="1" dirty="0">
                <a:latin typeface="+mj-lt"/>
              </a:rPr>
              <a:t>.</a:t>
            </a:r>
          </a:p>
          <a:p>
            <a:pPr>
              <a:defRPr sz="2000">
                <a:latin typeface="Beausite Fit Medium"/>
                <a:ea typeface="Beausite Fit Medium"/>
                <a:cs typeface="Beausite Fit Medium"/>
                <a:sym typeface="Beausite Fit Medium"/>
              </a:defRPr>
            </a:pPr>
            <a:endParaRPr dirty="0">
              <a:latin typeface="+mj-lt"/>
            </a:endParaRPr>
          </a:p>
          <a:p>
            <a:pPr>
              <a:lnSpc>
                <a:spcPct val="110000"/>
              </a:lnSpc>
              <a:defRPr sz="2000">
                <a:latin typeface="BeausiteFit-Light"/>
                <a:ea typeface="BeausiteFit-Light"/>
                <a:cs typeface="BeausiteFit-Light"/>
                <a:sym typeface="BeausiteFit-Light"/>
              </a:defRPr>
            </a:pPr>
            <a:r>
              <a:rPr dirty="0" err="1">
                <a:latin typeface="+mj-lt"/>
              </a:rPr>
              <a:t>Jei</a:t>
            </a:r>
            <a:r>
              <a:rPr dirty="0">
                <a:latin typeface="+mj-lt"/>
              </a:rPr>
              <a:t> </a:t>
            </a:r>
            <a:r>
              <a:rPr dirty="0" err="1">
                <a:latin typeface="+mj-lt"/>
              </a:rPr>
              <a:t>pagrindinio</a:t>
            </a:r>
            <a:r>
              <a:rPr dirty="0">
                <a:latin typeface="+mj-lt"/>
              </a:rPr>
              <a:t> </a:t>
            </a:r>
            <a:r>
              <a:rPr dirty="0" err="1">
                <a:latin typeface="+mj-lt"/>
              </a:rPr>
              <a:t>ugdymo</a:t>
            </a:r>
            <a:r>
              <a:rPr dirty="0">
                <a:latin typeface="+mj-lt"/>
              </a:rPr>
              <a:t> </a:t>
            </a:r>
            <a:r>
              <a:rPr dirty="0" err="1">
                <a:latin typeface="+mj-lt"/>
              </a:rPr>
              <a:t>pasiekimų</a:t>
            </a:r>
            <a:r>
              <a:rPr dirty="0">
                <a:latin typeface="+mj-lt"/>
              </a:rPr>
              <a:t> </a:t>
            </a:r>
            <a:r>
              <a:rPr dirty="0" err="1">
                <a:latin typeface="+mj-lt"/>
              </a:rPr>
              <a:t>patikrinimų</a:t>
            </a:r>
            <a:r>
              <a:rPr dirty="0">
                <a:latin typeface="+mj-lt"/>
              </a:rPr>
              <a:t> </a:t>
            </a:r>
            <a:r>
              <a:rPr dirty="0" err="1">
                <a:latin typeface="+mj-lt"/>
              </a:rPr>
              <a:t>įvertinimas</a:t>
            </a:r>
            <a:r>
              <a:rPr dirty="0">
                <a:latin typeface="+mj-lt"/>
              </a:rPr>
              <a:t> - 4 </a:t>
            </a:r>
            <a:r>
              <a:rPr dirty="0" err="1">
                <a:latin typeface="+mj-lt"/>
              </a:rPr>
              <a:t>balai</a:t>
            </a:r>
            <a:r>
              <a:rPr dirty="0">
                <a:latin typeface="+mj-lt"/>
              </a:rPr>
              <a:t> </a:t>
            </a:r>
            <a:r>
              <a:rPr dirty="0" err="1">
                <a:latin typeface="+mj-lt"/>
              </a:rPr>
              <a:t>ir</a:t>
            </a:r>
            <a:r>
              <a:rPr dirty="0">
                <a:latin typeface="+mj-lt"/>
              </a:rPr>
              <a:t> </a:t>
            </a:r>
            <a:r>
              <a:rPr dirty="0" err="1">
                <a:latin typeface="+mj-lt"/>
              </a:rPr>
              <a:t>mažiau</a:t>
            </a:r>
            <a:r>
              <a:rPr dirty="0">
                <a:latin typeface="+mj-lt"/>
              </a:rPr>
              <a:t>, III G </a:t>
            </a:r>
            <a:r>
              <a:rPr dirty="0" err="1">
                <a:latin typeface="+mj-lt"/>
              </a:rPr>
              <a:t>klasėje</a:t>
            </a:r>
            <a:r>
              <a:rPr dirty="0">
                <a:latin typeface="+mj-lt"/>
              </a:rPr>
              <a:t> </a:t>
            </a:r>
            <a:r>
              <a:rPr dirty="0" err="1">
                <a:latin typeface="+mj-lt"/>
              </a:rPr>
              <a:t>sudaromas</a:t>
            </a:r>
            <a:r>
              <a:rPr dirty="0">
                <a:latin typeface="+mj-lt"/>
              </a:rPr>
              <a:t> </a:t>
            </a:r>
            <a:r>
              <a:rPr dirty="0" err="1">
                <a:latin typeface="+mj-lt"/>
              </a:rPr>
              <a:t>individualus</a:t>
            </a:r>
            <a:r>
              <a:rPr dirty="0">
                <a:latin typeface="+mj-lt"/>
              </a:rPr>
              <a:t> </a:t>
            </a:r>
            <a:r>
              <a:rPr dirty="0" err="1">
                <a:latin typeface="+mj-lt"/>
              </a:rPr>
              <a:t>mokymosi</a:t>
            </a:r>
            <a:r>
              <a:rPr dirty="0">
                <a:latin typeface="+mj-lt"/>
              </a:rPr>
              <a:t> </a:t>
            </a:r>
            <a:r>
              <a:rPr dirty="0" err="1">
                <a:latin typeface="+mj-lt"/>
              </a:rPr>
              <a:t>pasiekimų</a:t>
            </a:r>
            <a:r>
              <a:rPr dirty="0">
                <a:latin typeface="+mj-lt"/>
              </a:rPr>
              <a:t> </a:t>
            </a:r>
            <a:r>
              <a:rPr dirty="0" err="1">
                <a:latin typeface="+mj-lt"/>
              </a:rPr>
              <a:t>gerinimo</a:t>
            </a:r>
            <a:r>
              <a:rPr dirty="0">
                <a:latin typeface="+mj-lt"/>
              </a:rPr>
              <a:t> </a:t>
            </a:r>
            <a:r>
              <a:rPr dirty="0" err="1">
                <a:latin typeface="+mj-lt"/>
              </a:rPr>
              <a:t>planas</a:t>
            </a:r>
            <a:r>
              <a:rPr dirty="0">
                <a:latin typeface="+mj-lt"/>
              </a:rPr>
              <a:t> </a:t>
            </a:r>
            <a:r>
              <a:rPr dirty="0" err="1">
                <a:latin typeface="+mj-lt"/>
              </a:rPr>
              <a:t>ir</a:t>
            </a:r>
            <a:r>
              <a:rPr dirty="0">
                <a:latin typeface="+mj-lt"/>
              </a:rPr>
              <a:t> </a:t>
            </a:r>
            <a:r>
              <a:rPr dirty="0" err="1">
                <a:latin typeface="+mj-lt"/>
              </a:rPr>
              <a:t>teikiama</a:t>
            </a:r>
            <a:r>
              <a:rPr dirty="0">
                <a:latin typeface="+mj-lt"/>
              </a:rPr>
              <a:t> </a:t>
            </a:r>
            <a:r>
              <a:rPr dirty="0" err="1">
                <a:latin typeface="+mj-lt"/>
              </a:rPr>
              <a:t>reikalinga</a:t>
            </a:r>
            <a:r>
              <a:rPr dirty="0">
                <a:latin typeface="+mj-lt"/>
              </a:rPr>
              <a:t> </a:t>
            </a:r>
            <a:r>
              <a:rPr b="1" dirty="0" err="1">
                <a:latin typeface="+mj-lt"/>
              </a:rPr>
              <a:t>mokymosi</a:t>
            </a:r>
            <a:r>
              <a:rPr b="1" dirty="0">
                <a:latin typeface="+mj-lt"/>
              </a:rPr>
              <a:t> </a:t>
            </a:r>
            <a:r>
              <a:rPr b="1" dirty="0" err="1">
                <a:latin typeface="+mj-lt"/>
              </a:rPr>
              <a:t>pagalba</a:t>
            </a:r>
            <a:r>
              <a:rPr b="1" dirty="0">
                <a:latin typeface="+mj-lt"/>
              </a:rPr>
              <a:t>.</a:t>
            </a:r>
          </a:p>
        </p:txBody>
      </p:sp>
      <p:sp>
        <p:nvSpPr>
          <p:cNvPr id="220" name="Pavadinimas 1"/>
          <p:cNvSpPr txBox="1"/>
          <p:nvPr/>
        </p:nvSpPr>
        <p:spPr>
          <a:xfrm>
            <a:off x="838200" y="647572"/>
            <a:ext cx="6950403" cy="13255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 anchor="ctr">
            <a:normAutofit/>
          </a:bodyPr>
          <a:lstStyle/>
          <a:p>
            <a:pPr>
              <a:lnSpc>
                <a:spcPct val="90000"/>
              </a:lnSpc>
              <a:defRPr sz="4000">
                <a:solidFill>
                  <a:srgbClr val="47588C"/>
                </a:solidFill>
                <a:latin typeface="Beausite Fit Medium"/>
                <a:ea typeface="Beausite Fit Medium"/>
                <a:cs typeface="Beausite Fit Medium"/>
                <a:sym typeface="Beausite Fit Medium"/>
              </a:defRPr>
            </a:pPr>
            <a:r>
              <a:rPr lang="lt-LT" b="1" dirty="0">
                <a:latin typeface="+mj-lt"/>
              </a:rPr>
              <a:t>Pasiekimų patikrinimas baigiant 10 / II G klasę</a:t>
            </a:r>
            <a:endParaRPr lang="lt-LT" dirty="0"/>
          </a:p>
        </p:txBody>
      </p:sp>
      <p:pic>
        <p:nvPicPr>
          <p:cNvPr id="221" name="Untitled_Artwork 5.png" descr="Untitled_Artwork 5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65800" y="-51880"/>
            <a:ext cx="4848302" cy="68580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F0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3" name="Picture 1" descr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23525" y="713777"/>
            <a:ext cx="1031876" cy="300422"/>
          </a:xfrm>
          <a:prstGeom prst="rect">
            <a:avLst/>
          </a:prstGeom>
          <a:ln w="12700">
            <a:miter lim="400000"/>
          </a:ln>
        </p:spPr>
      </p:pic>
      <p:sp>
        <p:nvSpPr>
          <p:cNvPr id="224" name="TextBox 2"/>
          <p:cNvSpPr txBox="1"/>
          <p:nvPr/>
        </p:nvSpPr>
        <p:spPr>
          <a:xfrm>
            <a:off x="936489" y="635723"/>
            <a:ext cx="8657092" cy="13234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sz="4000">
                <a:solidFill>
                  <a:srgbClr val="47588C"/>
                </a:solidFill>
                <a:latin typeface="Beausite Fit Medium"/>
                <a:ea typeface="Beausite Fit Medium"/>
                <a:cs typeface="Beausite Fit Medium"/>
                <a:sym typeface="Beausite Fit Medium"/>
              </a:defRPr>
            </a:lvl1pPr>
          </a:lstStyle>
          <a:p>
            <a:r>
              <a:rPr b="1" dirty="0" err="1">
                <a:latin typeface="+mj-lt"/>
              </a:rPr>
              <a:t>Nauja</a:t>
            </a:r>
            <a:r>
              <a:rPr b="1" dirty="0">
                <a:latin typeface="+mj-lt"/>
              </a:rPr>
              <a:t> </a:t>
            </a:r>
            <a:r>
              <a:rPr b="1" dirty="0" err="1">
                <a:latin typeface="+mj-lt"/>
              </a:rPr>
              <a:t>brandos</a:t>
            </a:r>
            <a:r>
              <a:rPr b="1" dirty="0">
                <a:latin typeface="+mj-lt"/>
              </a:rPr>
              <a:t> </a:t>
            </a:r>
            <a:r>
              <a:rPr b="1" dirty="0" err="1">
                <a:latin typeface="+mj-lt"/>
              </a:rPr>
              <a:t>egzaminų</a:t>
            </a:r>
            <a:r>
              <a:rPr b="1" dirty="0">
                <a:latin typeface="+mj-lt"/>
              </a:rPr>
              <a:t> </a:t>
            </a:r>
            <a:r>
              <a:rPr b="1" dirty="0" err="1">
                <a:latin typeface="+mj-lt"/>
              </a:rPr>
              <a:t>tvarka</a:t>
            </a:r>
            <a:r>
              <a:rPr b="1" dirty="0">
                <a:latin typeface="+mj-lt"/>
              </a:rPr>
              <a:t> </a:t>
            </a:r>
            <a:r>
              <a:rPr b="1" dirty="0" err="1">
                <a:latin typeface="+mj-lt"/>
              </a:rPr>
              <a:t>nuo</a:t>
            </a:r>
            <a:r>
              <a:rPr b="1" dirty="0">
                <a:latin typeface="+mj-lt"/>
              </a:rPr>
              <a:t> 2024–2025 m. m.</a:t>
            </a:r>
          </a:p>
        </p:txBody>
      </p:sp>
      <p:sp>
        <p:nvSpPr>
          <p:cNvPr id="225" name="TextBox 3"/>
          <p:cNvSpPr txBox="1"/>
          <p:nvPr/>
        </p:nvSpPr>
        <p:spPr>
          <a:xfrm>
            <a:off x="828084" y="2289571"/>
            <a:ext cx="7023294" cy="401161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/>
          <a:p>
            <a:pPr marL="285750" indent="-285750">
              <a:lnSpc>
                <a:spcPct val="110000"/>
              </a:lnSpc>
              <a:buSzPct val="100000"/>
              <a:buFont typeface="Arial"/>
              <a:buChar char="•"/>
              <a:defRPr sz="1400">
                <a:latin typeface="BeausiteFit-Light"/>
                <a:ea typeface="BeausiteFit-Light"/>
                <a:cs typeface="BeausiteFit-Light"/>
                <a:sym typeface="BeausiteFit-Light"/>
              </a:defRPr>
            </a:pPr>
            <a:r>
              <a:rPr b="1" dirty="0" err="1">
                <a:ea typeface="Beausite Fit Medium"/>
                <a:cs typeface="Beausite Fit Medium"/>
                <a:sym typeface="Beausite Fit Medium"/>
              </a:rPr>
              <a:t>Valstybinio</a:t>
            </a:r>
            <a:r>
              <a:rPr b="1" dirty="0">
                <a:ea typeface="Beausite Fit Medium"/>
                <a:cs typeface="Beausite Fit Medium"/>
                <a:sym typeface="Beausite Fit Medium"/>
              </a:rPr>
              <a:t> </a:t>
            </a:r>
            <a:r>
              <a:rPr b="1" dirty="0" err="1">
                <a:ea typeface="Beausite Fit Medium"/>
                <a:cs typeface="Beausite Fit Medium"/>
                <a:sym typeface="Beausite Fit Medium"/>
              </a:rPr>
              <a:t>brandos</a:t>
            </a:r>
            <a:r>
              <a:rPr b="1" dirty="0">
                <a:ea typeface="Beausite Fit Medium"/>
                <a:cs typeface="Beausite Fit Medium"/>
                <a:sym typeface="Beausite Fit Medium"/>
              </a:rPr>
              <a:t> </a:t>
            </a:r>
            <a:r>
              <a:rPr b="1" dirty="0" err="1">
                <a:ea typeface="Beausite Fit Medium"/>
                <a:cs typeface="Beausite Fit Medium"/>
                <a:sym typeface="Beausite Fit Medium"/>
              </a:rPr>
              <a:t>egzamino</a:t>
            </a:r>
            <a:r>
              <a:rPr b="1" dirty="0">
                <a:ea typeface="Beausite Fit Medium"/>
                <a:cs typeface="Beausite Fit Medium"/>
                <a:sym typeface="Beausite Fit Medium"/>
              </a:rPr>
              <a:t> </a:t>
            </a:r>
            <a:r>
              <a:rPr b="1" dirty="0" err="1">
                <a:ea typeface="Beausite Fit Medium"/>
                <a:cs typeface="Beausite Fit Medium"/>
                <a:sym typeface="Beausite Fit Medium"/>
              </a:rPr>
              <a:t>įvertinimą</a:t>
            </a:r>
            <a:r>
              <a:rPr b="1" dirty="0">
                <a:ea typeface="Beausite Fit Medium"/>
                <a:cs typeface="Beausite Fit Medium"/>
                <a:sym typeface="Beausite Fit Medium"/>
              </a:rPr>
              <a:t> (</a:t>
            </a:r>
            <a:r>
              <a:rPr b="1" dirty="0" err="1">
                <a:ea typeface="Beausite Fit Medium"/>
                <a:cs typeface="Beausite Fit Medium"/>
                <a:sym typeface="Beausite Fit Medium"/>
              </a:rPr>
              <a:t>maks</a:t>
            </a:r>
            <a:r>
              <a:rPr b="1" dirty="0">
                <a:ea typeface="Beausite Fit Medium"/>
                <a:cs typeface="Beausite Fit Medium"/>
                <a:sym typeface="Beausite Fit Medium"/>
              </a:rPr>
              <a:t>. 100 </a:t>
            </a:r>
            <a:r>
              <a:rPr b="1" dirty="0" err="1">
                <a:ea typeface="Beausite Fit Medium"/>
                <a:cs typeface="Beausite Fit Medium"/>
                <a:sym typeface="Beausite Fit Medium"/>
              </a:rPr>
              <a:t>balų</a:t>
            </a:r>
            <a:r>
              <a:rPr b="1" dirty="0">
                <a:ea typeface="Beausite Fit Medium"/>
                <a:cs typeface="Beausite Fit Medium"/>
                <a:sym typeface="Beausite Fit Medium"/>
              </a:rPr>
              <a:t>) </a:t>
            </a:r>
            <a:r>
              <a:rPr b="1" dirty="0" err="1">
                <a:ea typeface="Beausite Fit Medium"/>
                <a:cs typeface="Beausite Fit Medium"/>
                <a:sym typeface="Beausite Fit Medium"/>
              </a:rPr>
              <a:t>sudaro</a:t>
            </a:r>
            <a:r>
              <a:rPr b="1" dirty="0">
                <a:ea typeface="Beausite Fit Medium"/>
                <a:cs typeface="Beausite Fit Medium"/>
                <a:sym typeface="Beausite Fit Medium"/>
              </a:rPr>
              <a:t> </a:t>
            </a:r>
            <a:r>
              <a:rPr b="1" dirty="0" err="1">
                <a:ea typeface="Beausite Fit Medium"/>
                <a:cs typeface="Beausite Fit Medium"/>
                <a:sym typeface="Beausite Fit Medium"/>
              </a:rPr>
              <a:t>tarpinio</a:t>
            </a:r>
            <a:r>
              <a:rPr b="1" dirty="0">
                <a:ea typeface="Beausite Fit Medium"/>
                <a:cs typeface="Beausite Fit Medium"/>
                <a:sym typeface="Beausite Fit Medium"/>
              </a:rPr>
              <a:t> </a:t>
            </a:r>
            <a:r>
              <a:rPr b="1" dirty="0" err="1">
                <a:ea typeface="Beausite Fit Medium"/>
                <a:cs typeface="Beausite Fit Medium"/>
                <a:sym typeface="Beausite Fit Medium"/>
              </a:rPr>
              <a:t>patikrinimo</a:t>
            </a:r>
            <a:r>
              <a:rPr b="1" dirty="0">
                <a:ea typeface="Beausite Fit Medium"/>
                <a:cs typeface="Beausite Fit Medium"/>
                <a:sym typeface="Beausite Fit Medium"/>
              </a:rPr>
              <a:t> (</a:t>
            </a:r>
            <a:r>
              <a:rPr b="1" dirty="0" err="1">
                <a:ea typeface="Beausite Fit Medium"/>
                <a:cs typeface="Beausite Fit Medium"/>
                <a:sym typeface="Beausite Fit Medium"/>
              </a:rPr>
              <a:t>maks</a:t>
            </a:r>
            <a:r>
              <a:rPr b="1" dirty="0">
                <a:ea typeface="Beausite Fit Medium"/>
                <a:cs typeface="Beausite Fit Medium"/>
                <a:sym typeface="Beausite Fit Medium"/>
              </a:rPr>
              <a:t>. 40 </a:t>
            </a:r>
            <a:r>
              <a:rPr b="1" dirty="0" err="1">
                <a:ea typeface="Beausite Fit Medium"/>
                <a:cs typeface="Beausite Fit Medium"/>
                <a:sym typeface="Beausite Fit Medium"/>
              </a:rPr>
              <a:t>balų</a:t>
            </a:r>
            <a:r>
              <a:rPr b="1" dirty="0">
                <a:ea typeface="Beausite Fit Medium"/>
                <a:cs typeface="Beausite Fit Medium"/>
                <a:sym typeface="Beausite Fit Medium"/>
              </a:rPr>
              <a:t>) </a:t>
            </a:r>
            <a:r>
              <a:rPr b="1" dirty="0" err="1">
                <a:ea typeface="Beausite Fit Medium"/>
                <a:cs typeface="Beausite Fit Medium"/>
                <a:sym typeface="Beausite Fit Medium"/>
              </a:rPr>
              <a:t>ir</a:t>
            </a:r>
            <a:r>
              <a:rPr b="1" dirty="0">
                <a:ea typeface="Beausite Fit Medium"/>
                <a:cs typeface="Beausite Fit Medium"/>
                <a:sym typeface="Beausite Fit Medium"/>
              </a:rPr>
              <a:t> </a:t>
            </a:r>
            <a:r>
              <a:rPr b="1" dirty="0" err="1">
                <a:ea typeface="Beausite Fit Medium"/>
                <a:cs typeface="Beausite Fit Medium"/>
                <a:sym typeface="Beausite Fit Medium"/>
              </a:rPr>
              <a:t>brandos</a:t>
            </a:r>
            <a:r>
              <a:rPr b="1" dirty="0">
                <a:ea typeface="Beausite Fit Medium"/>
                <a:cs typeface="Beausite Fit Medium"/>
                <a:sym typeface="Beausite Fit Medium"/>
              </a:rPr>
              <a:t> </a:t>
            </a:r>
            <a:r>
              <a:rPr b="1" dirty="0" err="1">
                <a:ea typeface="Beausite Fit Medium"/>
                <a:cs typeface="Beausite Fit Medium"/>
                <a:sym typeface="Beausite Fit Medium"/>
              </a:rPr>
              <a:t>egzamino</a:t>
            </a:r>
            <a:r>
              <a:rPr b="1" dirty="0">
                <a:ea typeface="Beausite Fit Medium"/>
                <a:cs typeface="Beausite Fit Medium"/>
                <a:sym typeface="Beausite Fit Medium"/>
              </a:rPr>
              <a:t> (</a:t>
            </a:r>
            <a:r>
              <a:rPr b="1" dirty="0" err="1">
                <a:ea typeface="Beausite Fit Medium"/>
                <a:cs typeface="Beausite Fit Medium"/>
                <a:sym typeface="Beausite Fit Medium"/>
              </a:rPr>
              <a:t>maks</a:t>
            </a:r>
            <a:r>
              <a:rPr b="1" dirty="0">
                <a:ea typeface="Beausite Fit Medium"/>
                <a:cs typeface="Beausite Fit Medium"/>
                <a:sym typeface="Beausite Fit Medium"/>
              </a:rPr>
              <a:t>. 60 </a:t>
            </a:r>
            <a:r>
              <a:rPr b="1" dirty="0" err="1">
                <a:ea typeface="Beausite Fit Medium"/>
                <a:cs typeface="Beausite Fit Medium"/>
                <a:sym typeface="Beausite Fit Medium"/>
              </a:rPr>
              <a:t>balų</a:t>
            </a:r>
            <a:r>
              <a:rPr b="1" dirty="0">
                <a:ea typeface="Beausite Fit Medium"/>
                <a:cs typeface="Beausite Fit Medium"/>
                <a:sym typeface="Beausite Fit Medium"/>
              </a:rPr>
              <a:t>) </a:t>
            </a:r>
            <a:r>
              <a:rPr b="1" dirty="0" err="1">
                <a:ea typeface="Beausite Fit Medium"/>
                <a:cs typeface="Beausite Fit Medium"/>
                <a:sym typeface="Beausite Fit Medium"/>
              </a:rPr>
              <a:t>įvertinimai</a:t>
            </a:r>
            <a:r>
              <a:rPr b="1" dirty="0">
                <a:ea typeface="Beausite Fit Medium"/>
                <a:cs typeface="Beausite Fit Medium"/>
                <a:sym typeface="Beausite Fit Medium"/>
              </a:rPr>
              <a:t>.</a:t>
            </a:r>
            <a:r>
              <a:rPr b="1" dirty="0"/>
              <a:t> </a:t>
            </a:r>
            <a:r>
              <a:rPr lang="lt-LT" b="1" dirty="0"/>
              <a:t> </a:t>
            </a:r>
            <a:r>
              <a:rPr dirty="0" err="1"/>
              <a:t>Susumavus</a:t>
            </a:r>
            <a:r>
              <a:rPr dirty="0"/>
              <a:t> </a:t>
            </a:r>
            <a:r>
              <a:rPr dirty="0" err="1"/>
              <a:t>gautus</a:t>
            </a:r>
            <a:r>
              <a:rPr dirty="0"/>
              <a:t> </a:t>
            </a:r>
            <a:r>
              <a:rPr dirty="0" err="1"/>
              <a:t>taškus</a:t>
            </a:r>
            <a:r>
              <a:rPr dirty="0"/>
              <a:t> visas </a:t>
            </a:r>
            <a:r>
              <a:rPr dirty="0" err="1"/>
              <a:t>egzaminas</a:t>
            </a:r>
            <a:r>
              <a:rPr dirty="0"/>
              <a:t> </a:t>
            </a:r>
            <a:r>
              <a:rPr dirty="0" err="1"/>
              <a:t>laikomas</a:t>
            </a:r>
            <a:r>
              <a:rPr dirty="0"/>
              <a:t> </a:t>
            </a:r>
            <a:r>
              <a:rPr dirty="0" err="1"/>
              <a:t>išlaikytu</a:t>
            </a:r>
            <a:r>
              <a:rPr dirty="0"/>
              <a:t>,</a:t>
            </a:r>
            <a:r>
              <a:rPr lang="lt-LT" dirty="0"/>
              <a:t> </a:t>
            </a:r>
            <a:r>
              <a:rPr dirty="0" err="1"/>
              <a:t>jeigu</a:t>
            </a:r>
            <a:r>
              <a:rPr dirty="0"/>
              <a:t> </a:t>
            </a:r>
            <a:r>
              <a:rPr dirty="0" err="1"/>
              <a:t>surinkta</a:t>
            </a:r>
            <a:r>
              <a:rPr dirty="0"/>
              <a:t> </a:t>
            </a:r>
            <a:r>
              <a:rPr dirty="0" err="1"/>
              <a:t>nuo</a:t>
            </a:r>
            <a:r>
              <a:rPr dirty="0"/>
              <a:t> 3</a:t>
            </a:r>
            <a:r>
              <a:rPr lang="lt-LT" dirty="0"/>
              <a:t>5</a:t>
            </a:r>
            <a:r>
              <a:rPr dirty="0"/>
              <a:t> </a:t>
            </a:r>
            <a:r>
              <a:rPr dirty="0" err="1"/>
              <a:t>iki</a:t>
            </a:r>
            <a:r>
              <a:rPr dirty="0"/>
              <a:t> 100 </a:t>
            </a:r>
            <a:r>
              <a:rPr dirty="0" err="1"/>
              <a:t>balų</a:t>
            </a:r>
            <a:r>
              <a:rPr dirty="0"/>
              <a:t>.</a:t>
            </a:r>
          </a:p>
          <a:p>
            <a:pPr>
              <a:lnSpc>
                <a:spcPct val="110000"/>
              </a:lnSpc>
              <a:defRPr sz="1400">
                <a:latin typeface="BeausiteFit-Light"/>
                <a:ea typeface="BeausiteFit-Light"/>
                <a:cs typeface="BeausiteFit-Light"/>
                <a:sym typeface="BeausiteFit-Light"/>
              </a:defRPr>
            </a:pPr>
            <a:endParaRPr dirty="0"/>
          </a:p>
          <a:p>
            <a:pPr marL="285750" indent="-285750">
              <a:lnSpc>
                <a:spcPct val="110000"/>
              </a:lnSpc>
              <a:buSzPct val="100000"/>
              <a:buFont typeface="Arial"/>
              <a:buChar char="•"/>
              <a:defRPr sz="1400">
                <a:latin typeface="BeausiteFit-Light"/>
                <a:ea typeface="BeausiteFit-Light"/>
                <a:cs typeface="BeausiteFit-Light"/>
                <a:sym typeface="BeausiteFit-Light"/>
              </a:defRPr>
            </a:pPr>
            <a:r>
              <a:rPr b="1" dirty="0" err="1">
                <a:ea typeface="Beausite Fit Medium"/>
                <a:cs typeface="Beausite Fit Medium"/>
                <a:sym typeface="Beausite Fit Medium"/>
              </a:rPr>
              <a:t>Tarpinį</a:t>
            </a:r>
            <a:r>
              <a:rPr b="1" dirty="0">
                <a:ea typeface="Beausite Fit Medium"/>
                <a:cs typeface="Beausite Fit Medium"/>
                <a:sym typeface="Beausite Fit Medium"/>
              </a:rPr>
              <a:t> </a:t>
            </a:r>
            <a:r>
              <a:rPr b="1" dirty="0" err="1">
                <a:ea typeface="Beausite Fit Medium"/>
                <a:cs typeface="Beausite Fit Medium"/>
                <a:sym typeface="Beausite Fit Medium"/>
              </a:rPr>
              <a:t>patikrinimą</a:t>
            </a:r>
            <a:r>
              <a:rPr b="1" dirty="0">
                <a:ea typeface="Beausite Fit Medium"/>
                <a:cs typeface="Beausite Fit Medium"/>
                <a:sym typeface="Beausite Fit Medium"/>
              </a:rPr>
              <a:t> </a:t>
            </a:r>
            <a:r>
              <a:rPr b="1" dirty="0" err="1">
                <a:ea typeface="Beausite Fit Medium"/>
                <a:cs typeface="Beausite Fit Medium"/>
                <a:sym typeface="Beausite Fit Medium"/>
              </a:rPr>
              <a:t>laiko</a:t>
            </a:r>
            <a:r>
              <a:rPr b="1" dirty="0">
                <a:ea typeface="Beausite Fit Medium"/>
                <a:cs typeface="Beausite Fit Medium"/>
                <a:sym typeface="Beausite Fit Medium"/>
              </a:rPr>
              <a:t> </a:t>
            </a:r>
            <a:r>
              <a:rPr b="1" dirty="0" err="1">
                <a:ea typeface="Beausite Fit Medium"/>
                <a:cs typeface="Beausite Fit Medium"/>
                <a:sym typeface="Beausite Fit Medium"/>
              </a:rPr>
              <a:t>visi</a:t>
            </a:r>
            <a:r>
              <a:rPr b="1" dirty="0">
                <a:ea typeface="Beausite Fit Medium"/>
                <a:cs typeface="Beausite Fit Medium"/>
                <a:sym typeface="Beausite Fit Medium"/>
              </a:rPr>
              <a:t> </a:t>
            </a:r>
            <a:r>
              <a:rPr b="1" dirty="0" err="1">
                <a:ea typeface="Beausite Fit Medium"/>
                <a:cs typeface="Beausite Fit Medium"/>
                <a:sym typeface="Beausite Fit Medium"/>
              </a:rPr>
              <a:t>privalomus</a:t>
            </a:r>
            <a:r>
              <a:rPr b="1" dirty="0">
                <a:ea typeface="Beausite Fit Medium"/>
                <a:cs typeface="Beausite Fit Medium"/>
                <a:sym typeface="Beausite Fit Medium"/>
              </a:rPr>
              <a:t> </a:t>
            </a:r>
            <a:r>
              <a:rPr b="1" dirty="0" err="1">
                <a:ea typeface="Beausite Fit Medium"/>
                <a:cs typeface="Beausite Fit Medium"/>
                <a:sym typeface="Beausite Fit Medium"/>
              </a:rPr>
              <a:t>ir</a:t>
            </a:r>
            <a:r>
              <a:rPr b="1" dirty="0">
                <a:ea typeface="Beausite Fit Medium"/>
                <a:cs typeface="Beausite Fit Medium"/>
                <a:sym typeface="Beausite Fit Medium"/>
              </a:rPr>
              <a:t> </a:t>
            </a:r>
            <a:r>
              <a:rPr b="1" dirty="0" err="1">
                <a:ea typeface="Beausite Fit Medium"/>
                <a:cs typeface="Beausite Fit Medium"/>
                <a:sym typeface="Beausite Fit Medium"/>
              </a:rPr>
              <a:t>privalomai</a:t>
            </a:r>
            <a:r>
              <a:rPr b="1" dirty="0">
                <a:ea typeface="Beausite Fit Medium"/>
                <a:cs typeface="Beausite Fit Medium"/>
                <a:sym typeface="Beausite Fit Medium"/>
              </a:rPr>
              <a:t> </a:t>
            </a:r>
            <a:r>
              <a:rPr b="1" dirty="0" err="1">
                <a:ea typeface="Beausite Fit Medium"/>
                <a:cs typeface="Beausite Fit Medium"/>
                <a:sym typeface="Beausite Fit Medium"/>
              </a:rPr>
              <a:t>pasirenkamus</a:t>
            </a:r>
            <a:r>
              <a:rPr b="1" dirty="0">
                <a:ea typeface="Beausite Fit Medium"/>
                <a:cs typeface="Beausite Fit Medium"/>
                <a:sym typeface="Beausite Fit Medium"/>
              </a:rPr>
              <a:t> </a:t>
            </a:r>
            <a:r>
              <a:rPr b="1" dirty="0" err="1">
                <a:ea typeface="Beausite Fit Medium"/>
                <a:cs typeface="Beausite Fit Medium"/>
                <a:sym typeface="Beausite Fit Medium"/>
              </a:rPr>
              <a:t>dalykus</a:t>
            </a:r>
            <a:r>
              <a:rPr b="1" dirty="0">
                <a:ea typeface="Beausite Fit Medium"/>
                <a:cs typeface="Beausite Fit Medium"/>
                <a:sym typeface="Beausite Fit Medium"/>
              </a:rPr>
              <a:t> </a:t>
            </a:r>
            <a:r>
              <a:rPr b="1" dirty="0" err="1">
                <a:ea typeface="Beausite Fit Medium"/>
                <a:cs typeface="Beausite Fit Medium"/>
                <a:sym typeface="Beausite Fit Medium"/>
              </a:rPr>
              <a:t>pasirinkę</a:t>
            </a:r>
            <a:r>
              <a:rPr b="1" dirty="0">
                <a:ea typeface="Beausite Fit Medium"/>
                <a:cs typeface="Beausite Fit Medium"/>
                <a:sym typeface="Beausite Fit Medium"/>
              </a:rPr>
              <a:t> </a:t>
            </a:r>
            <a:r>
              <a:rPr b="1" dirty="0" err="1">
                <a:ea typeface="Beausite Fit Medium"/>
                <a:cs typeface="Beausite Fit Medium"/>
                <a:sym typeface="Beausite Fit Medium"/>
              </a:rPr>
              <a:t>mokiniai</a:t>
            </a:r>
            <a:r>
              <a:rPr b="1" dirty="0">
                <a:ea typeface="Beausite Fit Medium"/>
                <a:cs typeface="Beausite Fit Medium"/>
                <a:sym typeface="Beausite Fit Medium"/>
              </a:rPr>
              <a:t>. </a:t>
            </a:r>
            <a:r>
              <a:rPr dirty="0" err="1"/>
              <a:t>Atidėtus</a:t>
            </a:r>
            <a:r>
              <a:rPr dirty="0"/>
              <a:t> </a:t>
            </a:r>
            <a:r>
              <a:rPr dirty="0" err="1"/>
              <a:t>tarpinius</a:t>
            </a:r>
            <a:r>
              <a:rPr dirty="0"/>
              <a:t> </a:t>
            </a:r>
            <a:r>
              <a:rPr dirty="0" err="1"/>
              <a:t>patikrinimus</a:t>
            </a:r>
            <a:r>
              <a:rPr dirty="0"/>
              <a:t> </a:t>
            </a:r>
            <a:r>
              <a:rPr dirty="0" err="1"/>
              <a:t>galima</a:t>
            </a:r>
            <a:r>
              <a:rPr dirty="0"/>
              <a:t> </a:t>
            </a:r>
            <a:r>
              <a:rPr dirty="0" err="1"/>
              <a:t>laikyti</a:t>
            </a:r>
            <a:r>
              <a:rPr dirty="0"/>
              <a:t> po </a:t>
            </a:r>
            <a:r>
              <a:rPr dirty="0" err="1"/>
              <a:t>metų</a:t>
            </a:r>
            <a:r>
              <a:rPr dirty="0"/>
              <a:t>.</a:t>
            </a:r>
          </a:p>
          <a:p>
            <a:pPr marL="285750" indent="-285750">
              <a:lnSpc>
                <a:spcPct val="110000"/>
              </a:lnSpc>
              <a:buSzPct val="100000"/>
              <a:buFont typeface="Arial"/>
              <a:buChar char="•"/>
              <a:defRPr sz="1400">
                <a:latin typeface="BeausiteFit-Light"/>
                <a:ea typeface="BeausiteFit-Light"/>
                <a:cs typeface="BeausiteFit-Light"/>
                <a:sym typeface="BeausiteFit-Light"/>
              </a:defRPr>
            </a:pPr>
            <a:endParaRPr dirty="0"/>
          </a:p>
          <a:p>
            <a:pPr marL="285750" indent="-285750">
              <a:lnSpc>
                <a:spcPct val="110000"/>
              </a:lnSpc>
              <a:buSzPct val="100000"/>
              <a:buFont typeface="Arial"/>
              <a:buChar char="•"/>
              <a:defRPr sz="1400">
                <a:latin typeface="BeausiteFit-Light"/>
                <a:ea typeface="BeausiteFit-Light"/>
                <a:cs typeface="BeausiteFit-Light"/>
                <a:sym typeface="BeausiteFit-Light"/>
              </a:defRPr>
            </a:pPr>
            <a:r>
              <a:rPr dirty="0" err="1">
                <a:ea typeface="Beausite Fit Medium"/>
                <a:cs typeface="Beausite Fit Medium"/>
                <a:sym typeface="Beausite Fit Medium"/>
              </a:rPr>
              <a:t>Tarpiniai</a:t>
            </a:r>
            <a:r>
              <a:rPr dirty="0">
                <a:ea typeface="Beausite Fit Medium"/>
                <a:cs typeface="Beausite Fit Medium"/>
                <a:sym typeface="Beausite Fit Medium"/>
              </a:rPr>
              <a:t> </a:t>
            </a:r>
            <a:r>
              <a:rPr dirty="0" err="1">
                <a:ea typeface="Beausite Fit Medium"/>
                <a:cs typeface="Beausite Fit Medium"/>
                <a:sym typeface="Beausite Fit Medium"/>
              </a:rPr>
              <a:t>patikrinimai</a:t>
            </a:r>
            <a:r>
              <a:rPr dirty="0">
                <a:ea typeface="Beausite Fit Medium"/>
                <a:cs typeface="Beausite Fit Medium"/>
                <a:sym typeface="Beausite Fit Medium"/>
              </a:rPr>
              <a:t> </a:t>
            </a:r>
            <a:r>
              <a:rPr b="1" dirty="0" err="1">
                <a:ea typeface="Beausite Fit Medium"/>
                <a:cs typeface="Beausite Fit Medium"/>
                <a:sym typeface="Beausite Fit Medium"/>
              </a:rPr>
              <a:t>vyksta</a:t>
            </a:r>
            <a:r>
              <a:rPr b="1" dirty="0">
                <a:ea typeface="Beausite Fit Medium"/>
                <a:cs typeface="Beausite Fit Medium"/>
                <a:sym typeface="Beausite Fit Medium"/>
              </a:rPr>
              <a:t> </a:t>
            </a:r>
            <a:r>
              <a:rPr b="1" dirty="0" err="1">
                <a:ea typeface="Beausite Fit Medium"/>
                <a:cs typeface="Beausite Fit Medium"/>
                <a:sym typeface="Beausite Fit Medium"/>
              </a:rPr>
              <a:t>ir</a:t>
            </a:r>
            <a:r>
              <a:rPr b="1" dirty="0">
                <a:ea typeface="Beausite Fit Medium"/>
                <a:cs typeface="Beausite Fit Medium"/>
                <a:sym typeface="Beausite Fit Medium"/>
              </a:rPr>
              <a:t> </a:t>
            </a:r>
            <a:r>
              <a:rPr b="1" dirty="0" err="1">
                <a:ea typeface="Beausite Fit Medium"/>
                <a:cs typeface="Beausite Fit Medium"/>
                <a:sym typeface="Beausite Fit Medium"/>
              </a:rPr>
              <a:t>vertinami</a:t>
            </a:r>
            <a:r>
              <a:rPr b="1" dirty="0">
                <a:ea typeface="Beausite Fit Medium"/>
                <a:cs typeface="Beausite Fit Medium"/>
                <a:sym typeface="Beausite Fit Medium"/>
              </a:rPr>
              <a:t> el. </a:t>
            </a:r>
            <a:r>
              <a:rPr b="1" dirty="0" err="1">
                <a:ea typeface="Beausite Fit Medium"/>
                <a:cs typeface="Beausite Fit Medium"/>
                <a:sym typeface="Beausite Fit Medium"/>
              </a:rPr>
              <a:t>būdu</a:t>
            </a:r>
            <a:r>
              <a:rPr dirty="0">
                <a:ea typeface="Beausite Fit Medium"/>
                <a:cs typeface="Beausite Fit Medium"/>
                <a:sym typeface="Beausite Fit Medium"/>
              </a:rPr>
              <a:t>.</a:t>
            </a:r>
            <a:r>
              <a:rPr dirty="0"/>
              <a:t> </a:t>
            </a:r>
            <a:r>
              <a:rPr dirty="0" err="1"/>
              <a:t>Jie</a:t>
            </a:r>
            <a:r>
              <a:rPr dirty="0"/>
              <a:t> </a:t>
            </a:r>
            <a:r>
              <a:rPr dirty="0" err="1"/>
              <a:t>nėra</a:t>
            </a:r>
            <a:r>
              <a:rPr dirty="0"/>
              <a:t> </a:t>
            </a:r>
            <a:r>
              <a:rPr dirty="0" err="1"/>
              <a:t>perlaikomi</a:t>
            </a:r>
            <a:r>
              <a:rPr dirty="0"/>
              <a:t>.</a:t>
            </a:r>
            <a:br>
              <a:rPr dirty="0"/>
            </a:br>
            <a:endParaRPr dirty="0"/>
          </a:p>
          <a:p>
            <a:pPr marL="285750" indent="-285750">
              <a:lnSpc>
                <a:spcPct val="110000"/>
              </a:lnSpc>
              <a:buSzPct val="100000"/>
              <a:buFont typeface="Arial"/>
              <a:buChar char="•"/>
              <a:defRPr sz="1400">
                <a:latin typeface="BeausiteFit-Light"/>
                <a:ea typeface="BeausiteFit-Light"/>
                <a:cs typeface="BeausiteFit-Light"/>
                <a:sym typeface="BeausiteFit-Light"/>
              </a:defRPr>
            </a:pPr>
            <a:r>
              <a:rPr dirty="0" err="1"/>
              <a:t>Norint</a:t>
            </a:r>
            <a:r>
              <a:rPr dirty="0"/>
              <a:t> </a:t>
            </a:r>
            <a:r>
              <a:rPr dirty="0" err="1"/>
              <a:t>laikyti</a:t>
            </a:r>
            <a:r>
              <a:rPr dirty="0"/>
              <a:t> </a:t>
            </a:r>
            <a:r>
              <a:rPr dirty="0" err="1"/>
              <a:t>brandos</a:t>
            </a:r>
            <a:r>
              <a:rPr dirty="0"/>
              <a:t> </a:t>
            </a:r>
            <a:r>
              <a:rPr dirty="0" err="1"/>
              <a:t>egzaminą</a:t>
            </a:r>
            <a:r>
              <a:rPr dirty="0"/>
              <a:t>, </a:t>
            </a:r>
            <a:r>
              <a:rPr b="1" dirty="0" err="1">
                <a:ea typeface="Beausite Fit Medium"/>
                <a:cs typeface="Beausite Fit Medium"/>
                <a:sym typeface="Beausite Fit Medium"/>
              </a:rPr>
              <a:t>būtina</a:t>
            </a:r>
            <a:r>
              <a:rPr b="1" dirty="0">
                <a:ea typeface="Beausite Fit Medium"/>
                <a:cs typeface="Beausite Fit Medium"/>
                <a:sym typeface="Beausite Fit Medium"/>
              </a:rPr>
              <a:t> </a:t>
            </a:r>
            <a:r>
              <a:rPr b="1" dirty="0" err="1">
                <a:ea typeface="Beausite Fit Medium"/>
                <a:cs typeface="Beausite Fit Medium"/>
                <a:sym typeface="Beausite Fit Medium"/>
              </a:rPr>
              <a:t>turėti</a:t>
            </a:r>
            <a:r>
              <a:rPr b="1" dirty="0">
                <a:ea typeface="Beausite Fit Medium"/>
                <a:cs typeface="Beausite Fit Medium"/>
                <a:sym typeface="Beausite Fit Medium"/>
              </a:rPr>
              <a:t> </a:t>
            </a:r>
            <a:r>
              <a:rPr b="1" dirty="0" err="1">
                <a:ea typeface="Beausite Fit Medium"/>
                <a:cs typeface="Beausite Fit Medium"/>
                <a:sym typeface="Beausite Fit Medium"/>
              </a:rPr>
              <a:t>tarpinių</a:t>
            </a:r>
            <a:r>
              <a:rPr b="1" dirty="0">
                <a:ea typeface="Beausite Fit Medium"/>
                <a:cs typeface="Beausite Fit Medium"/>
                <a:sym typeface="Beausite Fit Medium"/>
              </a:rPr>
              <a:t> </a:t>
            </a:r>
            <a:r>
              <a:rPr b="1" dirty="0" err="1">
                <a:ea typeface="Beausite Fit Medium"/>
                <a:cs typeface="Beausite Fit Medium"/>
                <a:sym typeface="Beausite Fit Medium"/>
              </a:rPr>
              <a:t>patikrinimų</a:t>
            </a:r>
            <a:r>
              <a:rPr b="1" dirty="0">
                <a:ea typeface="Beausite Fit Medium"/>
                <a:cs typeface="Beausite Fit Medium"/>
                <a:sym typeface="Beausite Fit Medium"/>
              </a:rPr>
              <a:t> </a:t>
            </a:r>
            <a:r>
              <a:rPr b="1" dirty="0" err="1">
                <a:ea typeface="Beausite Fit Medium"/>
                <a:cs typeface="Beausite Fit Medium"/>
                <a:sym typeface="Beausite Fit Medium"/>
              </a:rPr>
              <a:t>rezultatus</a:t>
            </a:r>
            <a:r>
              <a:rPr dirty="0">
                <a:ea typeface="Beausite Fit Medium"/>
                <a:cs typeface="Beausite Fit Medium"/>
                <a:sym typeface="Beausite Fit Medium"/>
              </a:rPr>
              <a:t>. </a:t>
            </a:r>
            <a:r>
              <a:rPr lang="lt-LT" dirty="0">
                <a:ea typeface="Beausite Fit Medium"/>
                <a:cs typeface="Beausite Fit Medium"/>
                <a:sym typeface="Beausite Fit Medium"/>
              </a:rPr>
              <a:t/>
            </a:r>
            <a:br>
              <a:rPr lang="lt-LT" dirty="0">
                <a:ea typeface="Beausite Fit Medium"/>
                <a:cs typeface="Beausite Fit Medium"/>
                <a:sym typeface="Beausite Fit Medium"/>
              </a:rPr>
            </a:br>
            <a:endParaRPr dirty="0">
              <a:ea typeface="Beausite Fit Medium"/>
              <a:cs typeface="Beausite Fit Medium"/>
              <a:sym typeface="Beausite Fit Medium"/>
            </a:endParaRPr>
          </a:p>
          <a:p>
            <a:pPr marL="228600" indent="-228600">
              <a:lnSpc>
                <a:spcPct val="110000"/>
              </a:lnSpc>
              <a:spcBef>
                <a:spcPts val="1000"/>
              </a:spcBef>
              <a:buSzPct val="100000"/>
              <a:buFont typeface="Arial"/>
              <a:buChar char="•"/>
              <a:defRPr sz="1400">
                <a:latin typeface="BeausiteFit-Light"/>
                <a:ea typeface="BeausiteFit-Light"/>
                <a:cs typeface="BeausiteFit-Light"/>
                <a:sym typeface="BeausiteFit-Light"/>
              </a:defRPr>
            </a:pPr>
            <a:r>
              <a:rPr lang="en-US" dirty="0"/>
              <a:t> </a:t>
            </a:r>
            <a:r>
              <a:rPr dirty="0" err="1"/>
              <a:t>Tarpinius</a:t>
            </a:r>
            <a:r>
              <a:rPr dirty="0"/>
              <a:t> </a:t>
            </a:r>
            <a:r>
              <a:rPr dirty="0" err="1"/>
              <a:t>patikrinimus</a:t>
            </a:r>
            <a:r>
              <a:rPr dirty="0"/>
              <a:t> </a:t>
            </a:r>
            <a:r>
              <a:rPr dirty="0" err="1"/>
              <a:t>mokiniai</a:t>
            </a:r>
            <a:r>
              <a:rPr dirty="0"/>
              <a:t> </a:t>
            </a:r>
            <a:r>
              <a:rPr b="1" dirty="0" err="1">
                <a:ea typeface="Beausite Fit Medium"/>
                <a:cs typeface="Beausite Fit Medium"/>
                <a:sym typeface="Beausite Fit Medium"/>
              </a:rPr>
              <a:t>laikys</a:t>
            </a:r>
            <a:r>
              <a:rPr b="1" dirty="0">
                <a:ea typeface="Beausite Fit Medium"/>
                <a:cs typeface="Beausite Fit Medium"/>
                <a:sym typeface="Beausite Fit Medium"/>
              </a:rPr>
              <a:t> </a:t>
            </a:r>
            <a:r>
              <a:rPr b="1" dirty="0" err="1">
                <a:ea typeface="Beausite Fit Medium"/>
                <a:cs typeface="Beausite Fit Medium"/>
                <a:sym typeface="Beausite Fit Medium"/>
              </a:rPr>
              <a:t>savose</a:t>
            </a:r>
            <a:r>
              <a:rPr b="1" dirty="0">
                <a:ea typeface="Beausite Fit Medium"/>
                <a:cs typeface="Beausite Fit Medium"/>
                <a:sym typeface="Beausite Fit Medium"/>
              </a:rPr>
              <a:t> </a:t>
            </a:r>
            <a:r>
              <a:rPr b="1" dirty="0" err="1">
                <a:ea typeface="Beausite Fit Medium"/>
                <a:cs typeface="Beausite Fit Medium"/>
                <a:sym typeface="Beausite Fit Medium"/>
              </a:rPr>
              <a:t>mokyklose</a:t>
            </a:r>
            <a:r>
              <a:rPr dirty="0">
                <a:ea typeface="Beausite Fit Medium"/>
                <a:cs typeface="Beausite Fit Medium"/>
                <a:sym typeface="Beausite Fit Medium"/>
              </a:rPr>
              <a:t>.</a:t>
            </a:r>
            <a:br>
              <a:rPr dirty="0">
                <a:ea typeface="Beausite Fit Medium"/>
                <a:cs typeface="Beausite Fit Medium"/>
                <a:sym typeface="Beausite Fit Medium"/>
              </a:rPr>
            </a:br>
            <a:endParaRPr dirty="0">
              <a:ea typeface="Beausite Fit Medium"/>
              <a:cs typeface="Beausite Fit Medium"/>
              <a:sym typeface="Beausite Fit Medium"/>
            </a:endParaRPr>
          </a:p>
          <a:p>
            <a:pPr marL="228600" indent="-228600">
              <a:lnSpc>
                <a:spcPct val="110000"/>
              </a:lnSpc>
              <a:spcBef>
                <a:spcPts val="1000"/>
              </a:spcBef>
              <a:buSzPct val="100000"/>
              <a:buFont typeface="Arial"/>
              <a:buChar char="•"/>
              <a:defRPr sz="1400">
                <a:latin typeface="BeausiteFit-Light"/>
                <a:ea typeface="BeausiteFit-Light"/>
                <a:cs typeface="BeausiteFit-Light"/>
                <a:sym typeface="BeausiteFit-Light"/>
              </a:defRPr>
            </a:pPr>
            <a:r>
              <a:rPr lang="en-US" dirty="0"/>
              <a:t> </a:t>
            </a:r>
            <a:r>
              <a:rPr dirty="0" err="1"/>
              <a:t>Brandos</a:t>
            </a:r>
            <a:r>
              <a:rPr dirty="0"/>
              <a:t> </a:t>
            </a:r>
            <a:r>
              <a:rPr dirty="0" err="1"/>
              <a:t>atestatui</a:t>
            </a:r>
            <a:r>
              <a:rPr dirty="0"/>
              <a:t> </a:t>
            </a:r>
            <a:r>
              <a:rPr dirty="0" err="1"/>
              <a:t>gauti</a:t>
            </a:r>
            <a:r>
              <a:rPr dirty="0"/>
              <a:t> </a:t>
            </a:r>
            <a:r>
              <a:rPr b="1" dirty="0" err="1">
                <a:ea typeface="Beausite Fit Medium"/>
                <a:cs typeface="Beausite Fit Medium"/>
                <a:sym typeface="Beausite Fit Medium"/>
              </a:rPr>
              <a:t>reikia</a:t>
            </a:r>
            <a:r>
              <a:rPr b="1" dirty="0">
                <a:ea typeface="Beausite Fit Medium"/>
                <a:cs typeface="Beausite Fit Medium"/>
                <a:sym typeface="Beausite Fit Medium"/>
              </a:rPr>
              <a:t> </a:t>
            </a:r>
            <a:r>
              <a:rPr b="1" dirty="0" err="1">
                <a:ea typeface="Beausite Fit Medium"/>
                <a:cs typeface="Beausite Fit Medium"/>
                <a:sym typeface="Beausite Fit Medium"/>
              </a:rPr>
              <a:t>išlaikyti</a:t>
            </a:r>
            <a:r>
              <a:rPr b="1" dirty="0">
                <a:ea typeface="Beausite Fit Medium"/>
                <a:cs typeface="Beausite Fit Medium"/>
                <a:sym typeface="Beausite Fit Medium"/>
              </a:rPr>
              <a:t> du </a:t>
            </a:r>
            <a:r>
              <a:rPr b="1" dirty="0" err="1">
                <a:ea typeface="Beausite Fit Medium"/>
                <a:cs typeface="Beausite Fit Medium"/>
                <a:sym typeface="Beausite Fit Medium"/>
              </a:rPr>
              <a:t>valstybinius</a:t>
            </a:r>
            <a:r>
              <a:rPr b="1" dirty="0">
                <a:ea typeface="Beausite Fit Medium"/>
                <a:cs typeface="Beausite Fit Medium"/>
                <a:sym typeface="Beausite Fit Medium"/>
              </a:rPr>
              <a:t> </a:t>
            </a:r>
            <a:r>
              <a:rPr b="1" dirty="0" err="1">
                <a:ea typeface="Beausite Fit Medium"/>
                <a:cs typeface="Beausite Fit Medium"/>
                <a:sym typeface="Beausite Fit Medium"/>
              </a:rPr>
              <a:t>brandos</a:t>
            </a:r>
            <a:r>
              <a:rPr b="1" dirty="0">
                <a:ea typeface="Beausite Fit Medium"/>
                <a:cs typeface="Beausite Fit Medium"/>
                <a:sym typeface="Beausite Fit Medium"/>
              </a:rPr>
              <a:t> </a:t>
            </a:r>
            <a:r>
              <a:rPr b="1" dirty="0" err="1">
                <a:ea typeface="Beausite Fit Medium"/>
                <a:cs typeface="Beausite Fit Medium"/>
                <a:sym typeface="Beausite Fit Medium"/>
              </a:rPr>
              <a:t>egzaminus</a:t>
            </a:r>
            <a:r>
              <a:rPr dirty="0">
                <a:ea typeface="Beausite Fit Medium"/>
                <a:cs typeface="Beausite Fit Medium"/>
                <a:sym typeface="Beausite Fit Medium"/>
              </a:rPr>
              <a:t>.</a:t>
            </a:r>
          </a:p>
          <a:p>
            <a:pPr>
              <a:lnSpc>
                <a:spcPct val="110000"/>
              </a:lnSpc>
              <a:spcBef>
                <a:spcPts val="1000"/>
              </a:spcBef>
              <a:defRPr sz="1400">
                <a:latin typeface="BeausiteFit-Light"/>
                <a:ea typeface="BeausiteFit-Light"/>
                <a:cs typeface="BeausiteFit-Light"/>
                <a:sym typeface="BeausiteFit-Light"/>
              </a:defRPr>
            </a:pPr>
            <a:endParaRPr dirty="0">
              <a:latin typeface="Beausite Fit Medium"/>
              <a:ea typeface="Beausite Fit Medium"/>
              <a:cs typeface="Beausite Fit Medium"/>
              <a:sym typeface="Beausite Fit Medium"/>
            </a:endParaRPr>
          </a:p>
        </p:txBody>
      </p:sp>
      <p:pic>
        <p:nvPicPr>
          <p:cNvPr id="226" name="Untitled_Artwork 7.png" descr="Untitled_Artwork 7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68071" y="764634"/>
            <a:ext cx="4848302" cy="68580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F0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0" name="Picture 1" descr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23525" y="713777"/>
            <a:ext cx="1031876" cy="300422"/>
          </a:xfrm>
          <a:prstGeom prst="rect">
            <a:avLst/>
          </a:prstGeom>
          <a:ln w="12700">
            <a:miter lim="400000"/>
          </a:ln>
        </p:spPr>
      </p:pic>
      <p:sp>
        <p:nvSpPr>
          <p:cNvPr id="231" name="TextBox 2"/>
          <p:cNvSpPr txBox="1"/>
          <p:nvPr/>
        </p:nvSpPr>
        <p:spPr>
          <a:xfrm>
            <a:off x="947353" y="657450"/>
            <a:ext cx="8657091" cy="13234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sz="4000">
                <a:solidFill>
                  <a:srgbClr val="47588C"/>
                </a:solidFill>
                <a:latin typeface="Beausite Fit Medium"/>
                <a:ea typeface="Beausite Fit Medium"/>
                <a:cs typeface="Beausite Fit Medium"/>
                <a:sym typeface="Beausite Fit Medium"/>
              </a:defRPr>
            </a:lvl1pPr>
          </a:lstStyle>
          <a:p>
            <a:r>
              <a:rPr b="1" dirty="0" err="1">
                <a:latin typeface="+mj-lt"/>
              </a:rPr>
              <a:t>Priėmimas</a:t>
            </a:r>
            <a:r>
              <a:rPr b="1" dirty="0">
                <a:latin typeface="+mj-lt"/>
              </a:rPr>
              <a:t> į </a:t>
            </a:r>
            <a:r>
              <a:rPr b="1" dirty="0" err="1">
                <a:latin typeface="+mj-lt"/>
              </a:rPr>
              <a:t>aukštąsias</a:t>
            </a:r>
            <a:r>
              <a:rPr b="1" dirty="0">
                <a:latin typeface="+mj-lt"/>
              </a:rPr>
              <a:t> </a:t>
            </a:r>
            <a:r>
              <a:rPr b="1" dirty="0" err="1">
                <a:latin typeface="+mj-lt"/>
              </a:rPr>
              <a:t>mokyklas</a:t>
            </a:r>
            <a:r>
              <a:rPr b="1" dirty="0">
                <a:latin typeface="+mj-lt"/>
              </a:rPr>
              <a:t> </a:t>
            </a:r>
            <a:r>
              <a:rPr b="1" dirty="0" err="1">
                <a:latin typeface="+mj-lt"/>
              </a:rPr>
              <a:t>nuo</a:t>
            </a:r>
            <a:r>
              <a:rPr b="1" dirty="0">
                <a:latin typeface="+mj-lt"/>
              </a:rPr>
              <a:t> 2024–2025 m. m.</a:t>
            </a:r>
          </a:p>
        </p:txBody>
      </p:sp>
      <p:sp>
        <p:nvSpPr>
          <p:cNvPr id="232" name="Rounded Rectangle"/>
          <p:cNvSpPr/>
          <p:nvPr/>
        </p:nvSpPr>
        <p:spPr>
          <a:xfrm>
            <a:off x="649420" y="2565416"/>
            <a:ext cx="7989447" cy="4016991"/>
          </a:xfrm>
          <a:prstGeom prst="roundRect">
            <a:avLst>
              <a:gd name="adj" fmla="val 14336"/>
            </a:avLst>
          </a:prstGeom>
          <a:solidFill>
            <a:schemeClr val="accent4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>
                <a:solidFill>
                  <a:srgbClr val="FFD65C"/>
                </a:solidFill>
              </a:defRPr>
            </a:pPr>
            <a:endParaRPr/>
          </a:p>
        </p:txBody>
      </p:sp>
      <p:sp>
        <p:nvSpPr>
          <p:cNvPr id="233" name="TextBox 3"/>
          <p:cNvSpPr txBox="1"/>
          <p:nvPr/>
        </p:nvSpPr>
        <p:spPr>
          <a:xfrm>
            <a:off x="1193259" y="3225337"/>
            <a:ext cx="7147673" cy="27838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/>
          <a:p>
            <a:pPr>
              <a:lnSpc>
                <a:spcPct val="110000"/>
              </a:lnSpc>
              <a:buFont typeface="Arial"/>
              <a:defRPr sz="1400">
                <a:latin typeface="BeausiteFit-Light"/>
                <a:ea typeface="BeausiteFit-Light"/>
                <a:cs typeface="BeausiteFit-Light"/>
                <a:sym typeface="BeausiteFit-Light"/>
              </a:defRPr>
            </a:pPr>
            <a:r>
              <a:rPr sz="2000" b="1" dirty="0" err="1">
                <a:ea typeface="Beausite Fit Medium"/>
                <a:cs typeface="Beausite Fit Medium"/>
                <a:sym typeface="Beausite Fit Medium"/>
              </a:rPr>
              <a:t>Išlaikyti</a:t>
            </a:r>
            <a:r>
              <a:rPr sz="2000" b="1" dirty="0">
                <a:ea typeface="Beausite Fit Medium"/>
                <a:cs typeface="Beausite Fit Medium"/>
                <a:sym typeface="Beausite Fit Medium"/>
              </a:rPr>
              <a:t> ne </a:t>
            </a:r>
            <a:r>
              <a:rPr sz="2000" b="1" dirty="0" err="1">
                <a:ea typeface="Beausite Fit Medium"/>
                <a:cs typeface="Beausite Fit Medium"/>
                <a:sym typeface="Beausite Fit Medium"/>
              </a:rPr>
              <a:t>mažiau</a:t>
            </a:r>
            <a:r>
              <a:rPr sz="2000" b="1" dirty="0">
                <a:ea typeface="Beausite Fit Medium"/>
                <a:cs typeface="Beausite Fit Medium"/>
                <a:sym typeface="Beausite Fit Medium"/>
              </a:rPr>
              <a:t> </a:t>
            </a:r>
            <a:r>
              <a:rPr sz="2000" b="1" dirty="0" err="1">
                <a:ea typeface="Beausite Fit Medium"/>
                <a:cs typeface="Beausite Fit Medium"/>
                <a:sym typeface="Beausite Fit Medium"/>
              </a:rPr>
              <a:t>kaip</a:t>
            </a:r>
            <a:r>
              <a:rPr sz="2000" b="1" dirty="0">
                <a:ea typeface="Beausite Fit Medium"/>
                <a:cs typeface="Beausite Fit Medium"/>
                <a:sym typeface="Beausite Fit Medium"/>
              </a:rPr>
              <a:t> </a:t>
            </a:r>
            <a:r>
              <a:rPr lang="en-US" sz="2000" b="1" dirty="0">
                <a:ea typeface="Beausite Fit Medium"/>
                <a:cs typeface="Beausite Fit Medium"/>
                <a:sym typeface="Beausite Fit Medium"/>
              </a:rPr>
              <a:t>3</a:t>
            </a:r>
            <a:r>
              <a:rPr sz="2000" b="1" dirty="0"/>
              <a:t> </a:t>
            </a:r>
            <a:r>
              <a:rPr lang="lt-LT" sz="2000" b="1" dirty="0"/>
              <a:t>valstybiniai brandos egzaminai:</a:t>
            </a:r>
          </a:p>
          <a:p>
            <a:pPr>
              <a:lnSpc>
                <a:spcPct val="110000"/>
              </a:lnSpc>
              <a:buFont typeface="Arial"/>
              <a:defRPr sz="1400">
                <a:latin typeface="BeausiteFit-Light"/>
                <a:ea typeface="BeausiteFit-Light"/>
                <a:cs typeface="BeausiteFit-Light"/>
                <a:sym typeface="BeausiteFit-Light"/>
              </a:defRPr>
            </a:pPr>
            <a:endParaRPr lang="lt-LT" sz="2000" dirty="0"/>
          </a:p>
          <a:p>
            <a:pPr>
              <a:lnSpc>
                <a:spcPct val="110000"/>
              </a:lnSpc>
              <a:buFont typeface="Arial"/>
              <a:defRPr sz="1400">
                <a:latin typeface="BeausiteFit-Light"/>
                <a:ea typeface="BeausiteFit-Light"/>
                <a:cs typeface="BeausiteFit-Light"/>
                <a:sym typeface="BeausiteFit-Light"/>
              </a:defRPr>
            </a:pPr>
            <a:r>
              <a:rPr lang="lt-LT" sz="2000" dirty="0"/>
              <a:t>- lietuvių kalbos ir literatūros,</a:t>
            </a:r>
          </a:p>
          <a:p>
            <a:pPr>
              <a:lnSpc>
                <a:spcPct val="110000"/>
              </a:lnSpc>
              <a:buFont typeface="Arial"/>
              <a:defRPr sz="1400">
                <a:latin typeface="BeausiteFit-Light"/>
                <a:ea typeface="BeausiteFit-Light"/>
                <a:cs typeface="BeausiteFit-Light"/>
                <a:sym typeface="BeausiteFit-Light"/>
              </a:defRPr>
            </a:pPr>
            <a:r>
              <a:rPr lang="lt-LT" sz="2000" dirty="0"/>
              <a:t>- matematikos,</a:t>
            </a:r>
          </a:p>
          <a:p>
            <a:pPr>
              <a:lnSpc>
                <a:spcPct val="110000"/>
              </a:lnSpc>
              <a:buFont typeface="Arial"/>
              <a:defRPr sz="1400">
                <a:latin typeface="BeausiteFit-Light"/>
                <a:ea typeface="BeausiteFit-Light"/>
                <a:cs typeface="BeausiteFit-Light"/>
                <a:sym typeface="BeausiteFit-Light"/>
              </a:defRPr>
            </a:pPr>
            <a:r>
              <a:rPr lang="lt-LT" sz="2000" dirty="0"/>
              <a:t>- vienas laisvai pasirinktas.</a:t>
            </a:r>
          </a:p>
          <a:p>
            <a:pPr>
              <a:lnSpc>
                <a:spcPct val="110000"/>
              </a:lnSpc>
              <a:buFont typeface="Arial"/>
              <a:defRPr sz="1400">
                <a:latin typeface="BeausiteFit-Light"/>
                <a:ea typeface="BeausiteFit-Light"/>
                <a:cs typeface="BeausiteFit-Light"/>
                <a:sym typeface="BeausiteFit-Light"/>
              </a:defRPr>
            </a:pPr>
            <a:endParaRPr lang="lt-LT" sz="2000" b="1" dirty="0"/>
          </a:p>
          <a:p>
            <a:pPr>
              <a:lnSpc>
                <a:spcPct val="110000"/>
              </a:lnSpc>
              <a:buFont typeface="Arial"/>
              <a:defRPr sz="1400">
                <a:latin typeface="BeausiteFit-Light"/>
                <a:ea typeface="BeausiteFit-Light"/>
                <a:cs typeface="BeausiteFit-Light"/>
                <a:sym typeface="BeausiteFit-Light"/>
              </a:defRPr>
            </a:pPr>
            <a:r>
              <a:rPr lang="en-US" sz="2000" b="1" dirty="0">
                <a:solidFill>
                  <a:srgbClr val="FF0000"/>
                </a:solidFill>
              </a:rPr>
              <a:t>!</a:t>
            </a:r>
            <a:r>
              <a:rPr lang="en-US" sz="2000" b="1" dirty="0"/>
              <a:t> </a:t>
            </a:r>
            <a:r>
              <a:rPr lang="lt-LT" sz="2000" b="1" dirty="0"/>
              <a:t>S</a:t>
            </a:r>
            <a:r>
              <a:rPr sz="2000" b="1" dirty="0" err="1"/>
              <a:t>tojant</a:t>
            </a:r>
            <a:r>
              <a:rPr sz="2000" b="1" dirty="0"/>
              <a:t> į </a:t>
            </a:r>
            <a:r>
              <a:rPr sz="2000" b="1" dirty="0" err="1"/>
              <a:t>menų</a:t>
            </a:r>
            <a:r>
              <a:rPr sz="2000" b="1" dirty="0"/>
              <a:t> </a:t>
            </a:r>
            <a:r>
              <a:rPr sz="2000" b="1" dirty="0" err="1"/>
              <a:t>studijas</a:t>
            </a:r>
            <a:r>
              <a:rPr sz="2000" b="1" dirty="0"/>
              <a:t> </a:t>
            </a:r>
            <a:r>
              <a:rPr lang="lt-LT" sz="2000" dirty="0"/>
              <a:t>matematikos egzaminas nebūtinas, reikia būti išlaikius ne mažiau kaip </a:t>
            </a:r>
            <a:r>
              <a:rPr lang="en-US" sz="2000" dirty="0"/>
              <a:t>2</a:t>
            </a:r>
            <a:r>
              <a:rPr lang="lt-LT" sz="2000" dirty="0"/>
              <a:t> egzaminus.</a:t>
            </a:r>
            <a:endParaRPr sz="2000" dirty="0"/>
          </a:p>
        </p:txBody>
      </p:sp>
      <p:sp>
        <p:nvSpPr>
          <p:cNvPr id="235" name="TextBox 3"/>
          <p:cNvSpPr txBox="1"/>
          <p:nvPr/>
        </p:nvSpPr>
        <p:spPr>
          <a:xfrm flipH="1" flipV="1">
            <a:off x="6852680" y="4941944"/>
            <a:ext cx="1409346" cy="9112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/>
          <a:p>
            <a:pPr>
              <a:lnSpc>
                <a:spcPct val="110000"/>
              </a:lnSpc>
              <a:buFont typeface="Arial"/>
              <a:defRPr sz="1400">
                <a:latin typeface="BeausiteFit-Light"/>
                <a:ea typeface="BeausiteFit-Light"/>
                <a:cs typeface="BeausiteFit-Light"/>
                <a:sym typeface="BeausiteFit-Light"/>
              </a:defRPr>
            </a:pPr>
            <a:r>
              <a:rPr dirty="0">
                <a:latin typeface="Beausite Fit Medium"/>
                <a:ea typeface="Beausite Fit Medium"/>
                <a:cs typeface="Beausite Fit Medium"/>
                <a:sym typeface="Beausite Fit Medium"/>
              </a:rPr>
              <a:t/>
            </a:r>
            <a:br>
              <a:rPr dirty="0">
                <a:latin typeface="Beausite Fit Medium"/>
                <a:ea typeface="Beausite Fit Medium"/>
                <a:cs typeface="Beausite Fit Medium"/>
                <a:sym typeface="Beausite Fit Medium"/>
              </a:rPr>
            </a:br>
            <a:endParaRPr dirty="0">
              <a:latin typeface="Beausite Fit Medium"/>
              <a:ea typeface="Beausite Fit Medium"/>
              <a:cs typeface="Beausite Fit Medium"/>
              <a:sym typeface="Beausite Fit Medium"/>
            </a:endParaRPr>
          </a:p>
          <a:p>
            <a:pPr algn="ctr">
              <a:lnSpc>
                <a:spcPct val="110000"/>
              </a:lnSpc>
              <a:spcBef>
                <a:spcPts val="1000"/>
              </a:spcBef>
              <a:defRPr sz="1400">
                <a:latin typeface="BeausiteFit-Light"/>
                <a:ea typeface="BeausiteFit-Light"/>
                <a:cs typeface="BeausiteFit-Light"/>
                <a:sym typeface="BeausiteFit-Light"/>
              </a:defRPr>
            </a:pPr>
            <a:endParaRPr dirty="0">
              <a:latin typeface="Beausite Fit Medium"/>
              <a:ea typeface="Beausite Fit Medium"/>
              <a:cs typeface="Beausite Fit Medium"/>
              <a:sym typeface="Beausite Fit Medium"/>
            </a:endParaRPr>
          </a:p>
        </p:txBody>
      </p:sp>
      <p:pic>
        <p:nvPicPr>
          <p:cNvPr id="238" name="Untitled_Artwork 6.png" descr="Untitled_Artwork 6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40933" y="308934"/>
            <a:ext cx="4848302" cy="6858001"/>
          </a:xfrm>
          <a:prstGeom prst="rect">
            <a:avLst/>
          </a:prstGeom>
          <a:ln w="12700">
            <a:miter lim="400000"/>
          </a:ln>
        </p:spPr>
      </p:pic>
      <p:sp>
        <p:nvSpPr>
          <p:cNvPr id="239" name="TextBox 3"/>
          <p:cNvSpPr txBox="1"/>
          <p:nvPr/>
        </p:nvSpPr>
        <p:spPr>
          <a:xfrm>
            <a:off x="3899265" y="3236171"/>
            <a:ext cx="2465735" cy="30905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algn="ctr">
              <a:lnSpc>
                <a:spcPct val="110000"/>
              </a:lnSpc>
              <a:spcBef>
                <a:spcPts val="1000"/>
              </a:spcBef>
              <a:defRPr sz="1400">
                <a:solidFill>
                  <a:srgbClr val="766228"/>
                </a:solidFill>
                <a:latin typeface="BeausiteFit-Light"/>
                <a:ea typeface="BeausiteFit-Light"/>
                <a:cs typeface="BeausiteFit-Light"/>
                <a:sym typeface="BeausiteFit-Light"/>
              </a:defRPr>
            </a:pPr>
            <a:endParaRPr dirty="0">
              <a:latin typeface="Beausite Fit Medium"/>
              <a:ea typeface="Beausite Fit Medium"/>
              <a:cs typeface="Beausite Fit Medium"/>
              <a:sym typeface="Beausite Fit Medium"/>
            </a:endParaRPr>
          </a:p>
        </p:txBody>
      </p:sp>
      <p:sp>
        <p:nvSpPr>
          <p:cNvPr id="240" name="TextBox 3"/>
          <p:cNvSpPr txBox="1"/>
          <p:nvPr/>
        </p:nvSpPr>
        <p:spPr>
          <a:xfrm>
            <a:off x="7079345" y="3236171"/>
            <a:ext cx="2465735" cy="9112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algn="ctr">
              <a:lnSpc>
                <a:spcPct val="110000"/>
              </a:lnSpc>
              <a:buFont typeface="Arial"/>
              <a:defRPr sz="1400">
                <a:solidFill>
                  <a:srgbClr val="766228"/>
                </a:solidFill>
                <a:latin typeface="BeausiteFit-Light"/>
                <a:ea typeface="BeausiteFit-Light"/>
                <a:cs typeface="BeausiteFit-Light"/>
                <a:sym typeface="BeausiteFit-Light"/>
              </a:defRPr>
            </a:pPr>
            <a:r>
              <a:rPr dirty="0">
                <a:latin typeface="Beausite Fit Medium"/>
                <a:ea typeface="Beausite Fit Medium"/>
                <a:cs typeface="Beausite Fit Medium"/>
                <a:sym typeface="Beausite Fit Medium"/>
              </a:rPr>
              <a:t/>
            </a:r>
            <a:br>
              <a:rPr dirty="0">
                <a:latin typeface="Beausite Fit Medium"/>
                <a:ea typeface="Beausite Fit Medium"/>
                <a:cs typeface="Beausite Fit Medium"/>
                <a:sym typeface="Beausite Fit Medium"/>
              </a:rPr>
            </a:br>
            <a:endParaRPr dirty="0">
              <a:latin typeface="Beausite Fit Medium"/>
              <a:ea typeface="Beausite Fit Medium"/>
              <a:cs typeface="Beausite Fit Medium"/>
              <a:sym typeface="Beausite Fit Medium"/>
            </a:endParaRPr>
          </a:p>
          <a:p>
            <a:pPr algn="ctr">
              <a:lnSpc>
                <a:spcPct val="110000"/>
              </a:lnSpc>
              <a:spcBef>
                <a:spcPts val="1000"/>
              </a:spcBef>
              <a:defRPr sz="1400">
                <a:solidFill>
                  <a:srgbClr val="766228"/>
                </a:solidFill>
                <a:latin typeface="BeausiteFit-Light"/>
                <a:ea typeface="BeausiteFit-Light"/>
                <a:cs typeface="BeausiteFit-Light"/>
                <a:sym typeface="BeausiteFit-Light"/>
              </a:defRPr>
            </a:pPr>
            <a:endParaRPr dirty="0">
              <a:latin typeface="Beausite Fit Medium"/>
              <a:ea typeface="Beausite Fit Medium"/>
              <a:cs typeface="Beausite Fit Medium"/>
              <a:sym typeface="Beausite Fit Medium"/>
            </a:endParaRPr>
          </a:p>
        </p:txBody>
      </p:sp>
      <p:sp>
        <p:nvSpPr>
          <p:cNvPr id="244" name="TextBox 3"/>
          <p:cNvSpPr txBox="1"/>
          <p:nvPr/>
        </p:nvSpPr>
        <p:spPr>
          <a:xfrm>
            <a:off x="68945" y="2646891"/>
            <a:ext cx="3932366" cy="9112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/>
          <a:p>
            <a:pPr algn="ctr">
              <a:lnSpc>
                <a:spcPct val="110000"/>
              </a:lnSpc>
              <a:buFont typeface="Arial"/>
              <a:defRPr sz="1400">
                <a:solidFill>
                  <a:srgbClr val="766228"/>
                </a:solidFill>
                <a:latin typeface="BeausiteFit-Light"/>
                <a:ea typeface="BeausiteFit-Light"/>
                <a:cs typeface="BeausiteFit-Light"/>
                <a:sym typeface="BeausiteFit-Light"/>
              </a:defRPr>
            </a:pPr>
            <a:r>
              <a:rPr dirty="0">
                <a:latin typeface="Beausite Fit Medium"/>
                <a:ea typeface="Beausite Fit Medium"/>
                <a:cs typeface="Beausite Fit Medium"/>
                <a:sym typeface="Beausite Fit Medium"/>
              </a:rPr>
              <a:t/>
            </a:r>
            <a:br>
              <a:rPr dirty="0">
                <a:latin typeface="Beausite Fit Medium"/>
                <a:ea typeface="Beausite Fit Medium"/>
                <a:cs typeface="Beausite Fit Medium"/>
                <a:sym typeface="Beausite Fit Medium"/>
              </a:rPr>
            </a:br>
            <a:endParaRPr dirty="0">
              <a:latin typeface="Beausite Fit Medium"/>
              <a:ea typeface="Beausite Fit Medium"/>
              <a:cs typeface="Beausite Fit Medium"/>
              <a:sym typeface="Beausite Fit Medium"/>
            </a:endParaRPr>
          </a:p>
          <a:p>
            <a:pPr algn="ctr">
              <a:lnSpc>
                <a:spcPct val="110000"/>
              </a:lnSpc>
              <a:spcBef>
                <a:spcPts val="1000"/>
              </a:spcBef>
              <a:defRPr sz="1400">
                <a:solidFill>
                  <a:srgbClr val="766228"/>
                </a:solidFill>
                <a:latin typeface="BeausiteFit-Light"/>
                <a:ea typeface="BeausiteFit-Light"/>
                <a:cs typeface="BeausiteFit-Light"/>
                <a:sym typeface="BeausiteFit-Light"/>
              </a:defRPr>
            </a:pPr>
            <a:endParaRPr dirty="0">
              <a:latin typeface="Beausite Fit Medium"/>
              <a:ea typeface="Beausite Fit Medium"/>
              <a:cs typeface="Beausite Fit Medium"/>
              <a:sym typeface="Beausite Fit Medium"/>
            </a:endParaRP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„Office“ tema">
  <a:themeElements>
    <a:clrScheme name="„Office“ tema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00FF"/>
      </a:hlink>
      <a:folHlink>
        <a:srgbClr val="FF00FF"/>
      </a:folHlink>
    </a:clrScheme>
    <a:fontScheme name="„Office“ tema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„Office“ tem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„Office“ tema">
  <a:themeElements>
    <a:clrScheme name="„Office“ tema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00FF"/>
      </a:hlink>
      <a:folHlink>
        <a:srgbClr val="FF00FF"/>
      </a:folHlink>
    </a:clrScheme>
    <a:fontScheme name="„Office“ tema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„Office“ tem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as" ma:contentTypeID="0x010100149875867A94D24C97D3673D8ECB2620" ma:contentTypeVersion="15" ma:contentTypeDescription="Kurkite naują dokumentą." ma:contentTypeScope="" ma:versionID="ef74b03058c4a5909e53feee315543d6">
  <xsd:schema xmlns:xsd="http://www.w3.org/2001/XMLSchema" xmlns:xs="http://www.w3.org/2001/XMLSchema" xmlns:p="http://schemas.microsoft.com/office/2006/metadata/properties" xmlns:ns3="441e4d8e-a8ab-46be-9694-e40af28e9c61" xmlns:ns4="bd2a18c2-06d4-44cd-af38-3237b532008a" targetNamespace="http://schemas.microsoft.com/office/2006/metadata/properties" ma:root="true" ma:fieldsID="933ad73766e437d8b7ea4d72d9123e6c" ns3:_="" ns4:_="">
    <xsd:import namespace="441e4d8e-a8ab-46be-9694-e40af28e9c61"/>
    <xsd:import namespace="bd2a18c2-06d4-44cd-af38-3237b532008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3:MediaServiceDateTaken" minOccurs="0"/>
                <xsd:element ref="ns3:MediaServiceOCR" minOccurs="0"/>
                <xsd:element ref="ns3:MediaServiceLocation" minOccurs="0"/>
                <xsd:element ref="ns4:SharedWithUsers" minOccurs="0"/>
                <xsd:element ref="ns4:SharedWithDetails" minOccurs="0"/>
                <xsd:element ref="ns4:SharingHintHash" minOccurs="0"/>
                <xsd:element ref="ns3:MediaLengthInSeconds" minOccurs="0"/>
                <xsd:element ref="ns3:_activity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41e4d8e-a8ab-46be-9694-e40af28e9c6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  <xsd:element name="_activity" ma:index="22" nillable="true" ma:displayName="_activity" ma:hidden="true" ma:internalName="_activity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d2a18c2-06d4-44cd-af38-3237b532008a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Bendrinama su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Bendrinta su išsamia informacija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Bendrinimo užuominos maiša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urinio tipas"/>
        <xsd:element ref="dc:title" minOccurs="0" maxOccurs="1" ma:index="4" ma:displayName="Antraštė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441e4d8e-a8ab-46be-9694-e40af28e9c61" xsi:nil="true"/>
  </documentManagement>
</p:properties>
</file>

<file path=customXml/itemProps1.xml><?xml version="1.0" encoding="utf-8"?>
<ds:datastoreItem xmlns:ds="http://schemas.openxmlformats.org/officeDocument/2006/customXml" ds:itemID="{00322165-957E-4A9C-BC16-B4B70FD7B961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CF228FE8-F79C-4E6A-AA87-11722538682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41e4d8e-a8ab-46be-9694-e40af28e9c61"/>
    <ds:schemaRef ds:uri="bd2a18c2-06d4-44cd-af38-3237b532008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1F569A0-5282-4917-A805-79C8FF9CA2F8}">
  <ds:schemaRefs>
    <ds:schemaRef ds:uri="bd2a18c2-06d4-44cd-af38-3237b532008a"/>
    <ds:schemaRef ds:uri="http://schemas.openxmlformats.org/package/2006/metadata/core-properties"/>
    <ds:schemaRef ds:uri="http://www.w3.org/XML/1998/namespace"/>
    <ds:schemaRef ds:uri="http://purl.org/dc/dcmitype/"/>
    <ds:schemaRef ds:uri="441e4d8e-a8ab-46be-9694-e40af28e9c61"/>
    <ds:schemaRef ds:uri="http://purl.org/dc/elements/1.1/"/>
    <ds:schemaRef ds:uri="http://schemas.microsoft.com/office/infopath/2007/PartnerControls"/>
    <ds:schemaRef ds:uri="http://schemas.microsoft.com/office/2006/documentManagement/types"/>
    <ds:schemaRef ds:uri="http://purl.org/dc/terms/"/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260</TotalTime>
  <Words>310</Words>
  <Application>Microsoft Office PowerPoint</Application>
  <PresentationFormat>Plačiaekranė</PresentationFormat>
  <Paragraphs>45</Paragraphs>
  <Slides>7</Slides>
  <Notes>2</Notes>
  <HiddenSlides>0</HiddenSlides>
  <MMClips>0</MMClips>
  <ScaleCrop>false</ScaleCrop>
  <HeadingPairs>
    <vt:vector size="6" baseType="variant">
      <vt:variant>
        <vt:lpstr>Naudojami šriftai</vt:lpstr>
      </vt:variant>
      <vt:variant>
        <vt:i4>6</vt:i4>
      </vt:variant>
      <vt:variant>
        <vt:lpstr>Tema</vt:lpstr>
      </vt:variant>
      <vt:variant>
        <vt:i4>1</vt:i4>
      </vt:variant>
      <vt:variant>
        <vt:lpstr>Skaidrių pavadinimai</vt:lpstr>
      </vt:variant>
      <vt:variant>
        <vt:i4>7</vt:i4>
      </vt:variant>
    </vt:vector>
  </HeadingPairs>
  <TitlesOfParts>
    <vt:vector size="14" baseType="lpstr">
      <vt:lpstr>Arial</vt:lpstr>
      <vt:lpstr>Beausite Fit Medium</vt:lpstr>
      <vt:lpstr>BeausiteFit-Light</vt:lpstr>
      <vt:lpstr>Calibri</vt:lpstr>
      <vt:lpstr>HK Nova</vt:lpstr>
      <vt:lpstr>Times New Roman</vt:lpstr>
      <vt:lpstr>„Office“ tema</vt:lpstr>
      <vt:lpstr>Ką svarbu žinoti dabartiniams dešimtokams apie brandos egzaminų pokyčius?</vt:lpstr>
      <vt:lpstr>Pasirinkimai</vt:lpstr>
      <vt:lpstr>Iš kokių dalykų rinktis?</vt:lpstr>
      <vt:lpstr>Iš kokių dalykų rinktis?</vt:lpstr>
      <vt:lpstr>„PowerPoint“ pateiktis</vt:lpstr>
      <vt:lpstr>„PowerPoint“ pateiktis</vt:lpstr>
      <vt:lpstr>„PowerPoint“ pateiktis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Ką svarbu žinoti dabartiniams dešimtokams apie brandos egzaminų pokyčius?</dc:title>
  <dc:creator>Asta</dc:creator>
  <cp:lastModifiedBy>sv</cp:lastModifiedBy>
  <cp:revision>4</cp:revision>
  <dcterms:modified xsi:type="dcterms:W3CDTF">2023-02-15T09:09:16Z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0x010100149875867A94D24C97D3673D8ECB2620</vt:lpwstr>
  </property>
</Properties>
</file>